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Default Extension="docx" ContentType="application/vnd.openxmlformats-officedocument.wordprocessingml.documen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Default Extension="wdp" ContentType="image/vnd.ms-photo"/>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Default Extension="gif" ContentType="image/gif"/>
  <Default Extension="vml" ContentType="application/vnd.openxmlformats-officedocument.vmlDrawing"/>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Default Extension="jpg" ContentType="image/jpe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Default Extension="png" ContentType="image/png"/>
  <Default Extension="bin" ContentType="application/vnd.openxmlformats-officedocument.oleObject"/>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Default Extension="jpeg" ContentType="image/jpeg"/>
  <Default Extension="emf" ContentType="image/x-emf"/>
  <Override PartName="/ppt/slides/slide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
  </p:notesMasterIdLst>
  <p:handoutMasterIdLst>
    <p:handoutMasterId r:id="rId13"/>
  </p:handoutMasterIdLst>
  <p:sldIdLst>
    <p:sldId id="300" r:id="rId2"/>
    <p:sldId id="262" r:id="rId3"/>
    <p:sldId id="301" r:id="rId4"/>
    <p:sldId id="307" r:id="rId5"/>
    <p:sldId id="288" r:id="rId6"/>
    <p:sldId id="291" r:id="rId7"/>
    <p:sldId id="297" r:id="rId8"/>
    <p:sldId id="299" r:id="rId9"/>
    <p:sldId id="309" r:id="rId10"/>
    <p:sldId id="310" r:id="rId11"/>
  </p:sldIdLst>
  <p:sldSz cx="6858000" cy="9144000" type="screen4x3"/>
  <p:notesSz cx="9866313" cy="67357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F2F2"/>
    <a:srgbClr val="D1EACE"/>
    <a:srgbClr val="1FB150"/>
    <a:srgbClr val="008C44"/>
    <a:srgbClr val="D7F0FC"/>
    <a:srgbClr val="D3D3D3"/>
    <a:srgbClr val="D3EFFC"/>
    <a:srgbClr val="A6CE39"/>
    <a:srgbClr val="5B9BD5"/>
    <a:srgbClr val="19E7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62" autoAdjust="0"/>
    <p:restoredTop sz="94660" autoAdjust="0"/>
  </p:normalViewPr>
  <p:slideViewPr>
    <p:cSldViewPr snapToGrid="0">
      <p:cViewPr varScale="1">
        <p:scale>
          <a:sx n="83" d="100"/>
          <a:sy n="83" d="100"/>
        </p:scale>
        <p:origin x="2910"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image" Target="../media/image3.jpeg"/><Relationship Id="rId4" Type="http://schemas.openxmlformats.org/officeDocument/2006/relationships/image" Target="../media/image6.jpeg"/></Relationships>
</file>

<file path=ppt/diagrams/_rels/data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image" Target="../media/image8.gif"/><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image" Target="../media/image3.jpeg"/><Relationship Id="rId4" Type="http://schemas.openxmlformats.org/officeDocument/2006/relationships/image" Target="../media/image6.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image" Target="../media/image8.gif"/><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B08878-46F9-4356-A32F-ACDF1782BF71}" type="doc">
      <dgm:prSet loTypeId="urn:microsoft.com/office/officeart/2005/8/layout/vList3" loCatId="list" qsTypeId="urn:microsoft.com/office/officeart/2005/8/quickstyle/simple1" qsCatId="simple" csTypeId="urn:microsoft.com/office/officeart/2005/8/colors/accent0_2" csCatId="mainScheme" phldr="1"/>
      <dgm:spPr/>
      <dgm:t>
        <a:bodyPr/>
        <a:lstStyle/>
        <a:p>
          <a:endParaRPr lang="en-US"/>
        </a:p>
      </dgm:t>
    </dgm:pt>
    <dgm:pt modelId="{FB3DF037-835B-460B-86FA-58763B1F33E7}">
      <dgm:prSet custT="1">
        <dgm:style>
          <a:lnRef idx="2">
            <a:schemeClr val="accent6"/>
          </a:lnRef>
          <a:fillRef idx="1">
            <a:schemeClr val="lt1"/>
          </a:fillRef>
          <a:effectRef idx="0">
            <a:schemeClr val="accent6"/>
          </a:effectRef>
          <a:fontRef idx="minor">
            <a:schemeClr val="dk1"/>
          </a:fontRef>
        </dgm:style>
      </dgm:prSet>
      <dgm:spPr/>
      <dgm:t>
        <a:bodyPr/>
        <a:lstStyle/>
        <a:p>
          <a:pPr algn="just" rtl="0"/>
          <a:r>
            <a:rPr kumimoji="1" lang="en-US" sz="1400" dirty="0" err="1" smtClean="0">
              <a:latin typeface="Times New Roman" panose="02020603050405020304" pitchFamily="18" charset="0"/>
              <a:cs typeface="Times New Roman" panose="02020603050405020304" pitchFamily="18" charset="0"/>
            </a:rPr>
            <a:t>Mỗi</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cá</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nhân</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hộ</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gia</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đình</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có</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trách</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nhiệm</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trong</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việc</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phân</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loại</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chất</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thải</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rắn</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sinh</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hoạt</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tại</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nguồn</a:t>
          </a:r>
          <a:r>
            <a:rPr kumimoji="1" lang="en-US" sz="1400" dirty="0" smtClean="0">
              <a:latin typeface="Times New Roman" panose="02020603050405020304" pitchFamily="18" charset="0"/>
              <a:cs typeface="Times New Roman" panose="02020603050405020304" pitchFamily="18" charset="0"/>
            </a:rPr>
            <a:t> </a:t>
          </a:r>
        </a:p>
        <a:p>
          <a:pPr algn="r" rtl="0"/>
          <a:r>
            <a:rPr kumimoji="1" lang="en-US" sz="1400" i="1" dirty="0" smtClean="0">
              <a:latin typeface="Times New Roman" panose="02020603050405020304" pitchFamily="18" charset="0"/>
              <a:cs typeface="Times New Roman" panose="02020603050405020304" pitchFamily="18" charset="0"/>
            </a:rPr>
            <a:t>(</a:t>
          </a:r>
          <a:r>
            <a:rPr kumimoji="1" lang="en-US" sz="1400" i="1" dirty="0" err="1" smtClean="0">
              <a:latin typeface="Times New Roman" panose="02020603050405020304" pitchFamily="18" charset="0"/>
              <a:cs typeface="Times New Roman" panose="02020603050405020304" pitchFamily="18" charset="0"/>
            </a:rPr>
            <a:t>quy</a:t>
          </a:r>
          <a:r>
            <a:rPr kumimoji="1" lang="en-US" sz="1400" i="1" dirty="0" smtClean="0">
              <a:latin typeface="Times New Roman" panose="02020603050405020304" pitchFamily="18" charset="0"/>
              <a:cs typeface="Times New Roman" panose="02020603050405020304" pitchFamily="18" charset="0"/>
            </a:rPr>
            <a:t> </a:t>
          </a:r>
          <a:r>
            <a:rPr kumimoji="1" lang="en-US" sz="1400" i="1" dirty="0" err="1" smtClean="0">
              <a:latin typeface="Times New Roman" panose="02020603050405020304" pitchFamily="18" charset="0"/>
              <a:cs typeface="Times New Roman" panose="02020603050405020304" pitchFamily="18" charset="0"/>
            </a:rPr>
            <a:t>định</a:t>
          </a:r>
          <a:r>
            <a:rPr kumimoji="1" lang="en-US" sz="1400" i="1" dirty="0" smtClean="0">
              <a:latin typeface="Times New Roman" panose="02020603050405020304" pitchFamily="18" charset="0"/>
              <a:cs typeface="Times New Roman" panose="02020603050405020304" pitchFamily="18" charset="0"/>
            </a:rPr>
            <a:t> </a:t>
          </a:r>
          <a:r>
            <a:rPr kumimoji="1" lang="en-US" sz="1400" i="1" dirty="0" err="1" smtClean="0">
              <a:latin typeface="Times New Roman" panose="02020603050405020304" pitchFamily="18" charset="0"/>
              <a:cs typeface="Times New Roman" panose="02020603050405020304" pitchFamily="18" charset="0"/>
            </a:rPr>
            <a:t>tại</a:t>
          </a:r>
          <a:r>
            <a:rPr kumimoji="1" lang="en-US" sz="1400" i="1" dirty="0" smtClean="0">
              <a:latin typeface="Times New Roman" panose="02020603050405020304" pitchFamily="18" charset="0"/>
              <a:cs typeface="Times New Roman" panose="02020603050405020304" pitchFamily="18" charset="0"/>
            </a:rPr>
            <a:t> </a:t>
          </a:r>
          <a:r>
            <a:rPr kumimoji="1" lang="en-US" sz="1400" i="1" dirty="0" err="1" smtClean="0">
              <a:latin typeface="Times New Roman" panose="02020603050405020304" pitchFamily="18" charset="0"/>
              <a:cs typeface="Times New Roman" panose="02020603050405020304" pitchFamily="18" charset="0"/>
            </a:rPr>
            <a:t>điểm</a:t>
          </a:r>
          <a:r>
            <a:rPr kumimoji="1" lang="en-US" sz="1400" i="1" dirty="0" smtClean="0">
              <a:latin typeface="Times New Roman" panose="02020603050405020304" pitchFamily="18" charset="0"/>
              <a:cs typeface="Times New Roman" panose="02020603050405020304" pitchFamily="18" charset="0"/>
            </a:rPr>
            <a:t> a </a:t>
          </a:r>
          <a:r>
            <a:rPr kumimoji="1" lang="en-US" sz="1400" i="1" dirty="0" err="1" smtClean="0">
              <a:latin typeface="Times New Roman" panose="02020603050405020304" pitchFamily="18" charset="0"/>
              <a:cs typeface="Times New Roman" panose="02020603050405020304" pitchFamily="18" charset="0"/>
            </a:rPr>
            <a:t>Khoản</a:t>
          </a:r>
          <a:r>
            <a:rPr kumimoji="1" lang="en-US" sz="1400" i="1" dirty="0" smtClean="0">
              <a:latin typeface="Times New Roman" panose="02020603050405020304" pitchFamily="18" charset="0"/>
              <a:cs typeface="Times New Roman" panose="02020603050405020304" pitchFamily="18" charset="0"/>
            </a:rPr>
            <a:t> 1 </a:t>
          </a:r>
          <a:r>
            <a:rPr kumimoji="1" lang="en-US" sz="1400" i="1" dirty="0" err="1" smtClean="0">
              <a:latin typeface="Times New Roman" panose="02020603050405020304" pitchFamily="18" charset="0"/>
              <a:cs typeface="Times New Roman" panose="02020603050405020304" pitchFamily="18" charset="0"/>
            </a:rPr>
            <a:t>Điều</a:t>
          </a:r>
          <a:r>
            <a:rPr kumimoji="1" lang="en-US" sz="1400" i="1" dirty="0" smtClean="0">
              <a:latin typeface="Times New Roman" panose="02020603050405020304" pitchFamily="18" charset="0"/>
              <a:cs typeface="Times New Roman" panose="02020603050405020304" pitchFamily="18" charset="0"/>
            </a:rPr>
            <a:t> 60 </a:t>
          </a:r>
          <a:r>
            <a:rPr kumimoji="1" lang="en-US" sz="1400" i="1" dirty="0" err="1" smtClean="0">
              <a:latin typeface="Times New Roman" panose="02020603050405020304" pitchFamily="18" charset="0"/>
              <a:cs typeface="Times New Roman" panose="02020603050405020304" pitchFamily="18" charset="0"/>
            </a:rPr>
            <a:t>Luật</a:t>
          </a:r>
          <a:r>
            <a:rPr kumimoji="1" lang="en-US" sz="1400" i="1" dirty="0" smtClean="0">
              <a:latin typeface="Times New Roman" panose="02020603050405020304" pitchFamily="18" charset="0"/>
              <a:cs typeface="Times New Roman" panose="02020603050405020304" pitchFamily="18" charset="0"/>
            </a:rPr>
            <a:t> BVMT </a:t>
          </a:r>
          <a:r>
            <a:rPr kumimoji="1" lang="en-US" sz="1400" i="1" dirty="0" err="1" smtClean="0">
              <a:latin typeface="Times New Roman" panose="02020603050405020304" pitchFamily="18" charset="0"/>
              <a:cs typeface="Times New Roman" panose="02020603050405020304" pitchFamily="18" charset="0"/>
            </a:rPr>
            <a:t>năm</a:t>
          </a:r>
          <a:r>
            <a:rPr kumimoji="1" lang="en-US" sz="1400" i="1" dirty="0" smtClean="0">
              <a:latin typeface="Times New Roman" panose="02020603050405020304" pitchFamily="18" charset="0"/>
              <a:cs typeface="Times New Roman" panose="02020603050405020304" pitchFamily="18" charset="0"/>
            </a:rPr>
            <a:t> 2020)</a:t>
          </a:r>
          <a:endParaRPr lang="en-US" sz="1400" dirty="0">
            <a:latin typeface="Times New Roman" panose="02020603050405020304" pitchFamily="18" charset="0"/>
            <a:cs typeface="Times New Roman" panose="02020603050405020304" pitchFamily="18" charset="0"/>
          </a:endParaRPr>
        </a:p>
      </dgm:t>
    </dgm:pt>
    <dgm:pt modelId="{B2276C8A-39D3-4B72-B8AB-30955AE4F586}" type="parTrans" cxnId="{E7B789A6-2401-4898-9D59-9786FF3F3589}">
      <dgm:prSet/>
      <dgm:spPr/>
      <dgm:t>
        <a:bodyPr/>
        <a:lstStyle/>
        <a:p>
          <a:pPr algn="just"/>
          <a:endParaRPr lang="en-US" sz="1400">
            <a:latin typeface="Times New Roman" panose="02020603050405020304" pitchFamily="18" charset="0"/>
            <a:cs typeface="Times New Roman" panose="02020603050405020304" pitchFamily="18" charset="0"/>
          </a:endParaRPr>
        </a:p>
      </dgm:t>
    </dgm:pt>
    <dgm:pt modelId="{B41BF0EE-829A-48BF-87FF-E33FCC484A73}" type="sibTrans" cxnId="{E7B789A6-2401-4898-9D59-9786FF3F3589}">
      <dgm:prSet/>
      <dgm:spPr/>
      <dgm:t>
        <a:bodyPr/>
        <a:lstStyle/>
        <a:p>
          <a:pPr algn="just"/>
          <a:endParaRPr lang="en-US" sz="1400">
            <a:latin typeface="Times New Roman" panose="02020603050405020304" pitchFamily="18" charset="0"/>
            <a:cs typeface="Times New Roman" panose="02020603050405020304" pitchFamily="18" charset="0"/>
          </a:endParaRPr>
        </a:p>
      </dgm:t>
    </dgm:pt>
    <dgm:pt modelId="{CE6607CD-89EE-4A9D-87EF-72F6F251F7CC}">
      <dgm:prSet custT="1">
        <dgm:style>
          <a:lnRef idx="2">
            <a:schemeClr val="accent1"/>
          </a:lnRef>
          <a:fillRef idx="1">
            <a:schemeClr val="lt1"/>
          </a:fillRef>
          <a:effectRef idx="0">
            <a:schemeClr val="accent1"/>
          </a:effectRef>
          <a:fontRef idx="minor">
            <a:schemeClr val="dk1"/>
          </a:fontRef>
        </dgm:style>
      </dgm:prSet>
      <dgm:spPr/>
      <dgm:t>
        <a:bodyPr/>
        <a:lstStyle/>
        <a:p>
          <a:pPr algn="just" rtl="0"/>
          <a:r>
            <a:rPr kumimoji="1" lang="en-US" sz="1400" dirty="0" err="1" smtClean="0">
              <a:latin typeface="Times New Roman" panose="02020603050405020304" pitchFamily="18" charset="0"/>
              <a:cs typeface="Times New Roman" panose="02020603050405020304" pitchFamily="18" charset="0"/>
            </a:rPr>
            <a:t>Chất</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thải</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chưa</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được</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xem</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là</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nguồn</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tài</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nguyên</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tái</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tạo</a:t>
          </a:r>
          <a:r>
            <a:rPr kumimoji="1" lang="en-US" sz="1400" dirty="0" smtClean="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dgm:t>
    </dgm:pt>
    <dgm:pt modelId="{CD928C91-15F3-44F8-9C64-1EFC77737003}" type="parTrans" cxnId="{58803BF7-60F8-4DAF-904B-CA8397F7EE4E}">
      <dgm:prSet/>
      <dgm:spPr/>
      <dgm:t>
        <a:bodyPr/>
        <a:lstStyle/>
        <a:p>
          <a:pPr algn="just"/>
          <a:endParaRPr lang="en-US" sz="1400">
            <a:latin typeface="Times New Roman" panose="02020603050405020304" pitchFamily="18" charset="0"/>
            <a:cs typeface="Times New Roman" panose="02020603050405020304" pitchFamily="18" charset="0"/>
          </a:endParaRPr>
        </a:p>
      </dgm:t>
    </dgm:pt>
    <dgm:pt modelId="{996AB8A6-FEE8-41A5-8A8C-D6A02C0DE9C6}" type="sibTrans" cxnId="{58803BF7-60F8-4DAF-904B-CA8397F7EE4E}">
      <dgm:prSet/>
      <dgm:spPr/>
      <dgm:t>
        <a:bodyPr/>
        <a:lstStyle/>
        <a:p>
          <a:pPr algn="just"/>
          <a:endParaRPr lang="en-US" sz="1400">
            <a:latin typeface="Times New Roman" panose="02020603050405020304" pitchFamily="18" charset="0"/>
            <a:cs typeface="Times New Roman" panose="02020603050405020304" pitchFamily="18" charset="0"/>
          </a:endParaRPr>
        </a:p>
      </dgm:t>
    </dgm:pt>
    <dgm:pt modelId="{63FAF4C9-7712-4507-A92F-08C949786A77}">
      <dgm:prSet custT="1">
        <dgm:style>
          <a:lnRef idx="2">
            <a:schemeClr val="accent2"/>
          </a:lnRef>
          <a:fillRef idx="1">
            <a:schemeClr val="lt1"/>
          </a:fillRef>
          <a:effectRef idx="0">
            <a:schemeClr val="accent2"/>
          </a:effectRef>
          <a:fontRef idx="minor">
            <a:schemeClr val="dk1"/>
          </a:fontRef>
        </dgm:style>
      </dgm:prSet>
      <dgm:spPr/>
      <dgm:t>
        <a:bodyPr/>
        <a:lstStyle/>
        <a:p>
          <a:pPr algn="just" rtl="0"/>
          <a:r>
            <a:rPr kumimoji="1" lang="en-US" sz="1400" dirty="0" err="1" smtClean="0">
              <a:latin typeface="Times New Roman" panose="02020603050405020304" pitchFamily="18" charset="0"/>
              <a:cs typeface="Times New Roman" panose="02020603050405020304" pitchFamily="18" charset="0"/>
            </a:rPr>
            <a:t>Ngân</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sách</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thành</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phố</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phải</a:t>
          </a:r>
          <a:r>
            <a:rPr kumimoji="1" lang="en-US" sz="1400" dirty="0" smtClean="0">
              <a:latin typeface="Times New Roman" panose="02020603050405020304" pitchFamily="18" charset="0"/>
              <a:cs typeface="Times New Roman" panose="02020603050405020304" pitchFamily="18" charset="0"/>
            </a:rPr>
            <a:t> chi </a:t>
          </a:r>
          <a:r>
            <a:rPr kumimoji="1" lang="en-US" sz="1400" dirty="0" err="1" smtClean="0">
              <a:latin typeface="Times New Roman" panose="02020603050405020304" pitchFamily="18" charset="0"/>
              <a:cs typeface="Times New Roman" panose="02020603050405020304" pitchFamily="18" charset="0"/>
            </a:rPr>
            <a:t>cho</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công</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tác</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thu</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gom</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vận</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chuyển</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xử</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lý</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chất</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thải</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rắn</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sinh</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hoạt</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ngày</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càng</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tăng</a:t>
          </a:r>
          <a:r>
            <a:rPr kumimoji="1" lang="en-US" sz="1400" dirty="0" smtClean="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dgm:t>
    </dgm:pt>
    <dgm:pt modelId="{503FA783-99A9-4369-98B6-73A775328444}" type="parTrans" cxnId="{2E176999-905B-42D2-8323-AEDD9F5BE4C8}">
      <dgm:prSet/>
      <dgm:spPr/>
      <dgm:t>
        <a:bodyPr/>
        <a:lstStyle/>
        <a:p>
          <a:pPr algn="just"/>
          <a:endParaRPr lang="en-US" sz="1400">
            <a:latin typeface="Times New Roman" panose="02020603050405020304" pitchFamily="18" charset="0"/>
            <a:cs typeface="Times New Roman" panose="02020603050405020304" pitchFamily="18" charset="0"/>
          </a:endParaRPr>
        </a:p>
      </dgm:t>
    </dgm:pt>
    <dgm:pt modelId="{B01CB78A-3E7A-4F40-A2D5-FD0A71DE883E}" type="sibTrans" cxnId="{2E176999-905B-42D2-8323-AEDD9F5BE4C8}">
      <dgm:prSet/>
      <dgm:spPr/>
      <dgm:t>
        <a:bodyPr/>
        <a:lstStyle/>
        <a:p>
          <a:pPr algn="just"/>
          <a:endParaRPr lang="en-US" sz="1400">
            <a:latin typeface="Times New Roman" panose="02020603050405020304" pitchFamily="18" charset="0"/>
            <a:cs typeface="Times New Roman" panose="02020603050405020304" pitchFamily="18" charset="0"/>
          </a:endParaRPr>
        </a:p>
      </dgm:t>
    </dgm:pt>
    <dgm:pt modelId="{2A728F9B-3274-40AE-B437-14CB494B7F3A}">
      <dgm:prSet custT="1">
        <dgm:style>
          <a:lnRef idx="2">
            <a:schemeClr val="accent4"/>
          </a:lnRef>
          <a:fillRef idx="1">
            <a:schemeClr val="lt1"/>
          </a:fillRef>
          <a:effectRef idx="0">
            <a:schemeClr val="accent4"/>
          </a:effectRef>
          <a:fontRef idx="minor">
            <a:schemeClr val="dk1"/>
          </a:fontRef>
        </dgm:style>
      </dgm:prSet>
      <dgm:spPr/>
      <dgm:t>
        <a:bodyPr/>
        <a:lstStyle/>
        <a:p>
          <a:pPr algn="just" rtl="0"/>
          <a:r>
            <a:rPr kumimoji="1" lang="en-US" sz="1400" dirty="0" err="1" smtClean="0">
              <a:latin typeface="Times New Roman" panose="02020603050405020304" pitchFamily="18" charset="0"/>
              <a:cs typeface="Times New Roman" panose="02020603050405020304" pitchFamily="18" charset="0"/>
            </a:rPr>
            <a:t>Là</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nguồn</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gây</a:t>
          </a:r>
          <a:r>
            <a:rPr kumimoji="1" lang="en-US" sz="1400" dirty="0" smtClean="0">
              <a:latin typeface="Times New Roman" panose="02020603050405020304" pitchFamily="18" charset="0"/>
              <a:cs typeface="Times New Roman" panose="02020603050405020304" pitchFamily="18" charset="0"/>
            </a:rPr>
            <a:t> ô </a:t>
          </a:r>
          <a:r>
            <a:rPr kumimoji="1" lang="en-US" sz="1400" dirty="0" err="1" smtClean="0">
              <a:latin typeface="Times New Roman" panose="02020603050405020304" pitchFamily="18" charset="0"/>
              <a:cs typeface="Times New Roman" panose="02020603050405020304" pitchFamily="18" charset="0"/>
            </a:rPr>
            <a:t>nhiễm</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môi</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trường</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nước</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không</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khí</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tác</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động</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đến</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môi</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trường</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sinh</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sống</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ảnh</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hưởng</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đến</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sức</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khỏe</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của</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cộng</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đồng</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dân</a:t>
          </a:r>
          <a:r>
            <a:rPr kumimoji="1" lang="en-US" sz="1400" dirty="0" smtClean="0">
              <a:latin typeface="Times New Roman" panose="02020603050405020304" pitchFamily="18" charset="0"/>
              <a:cs typeface="Times New Roman" panose="02020603050405020304" pitchFamily="18" charset="0"/>
            </a:rPr>
            <a:t> </a:t>
          </a:r>
          <a:r>
            <a:rPr kumimoji="1" lang="en-US" sz="1400" dirty="0" err="1" smtClean="0">
              <a:latin typeface="Times New Roman" panose="02020603050405020304" pitchFamily="18" charset="0"/>
              <a:cs typeface="Times New Roman" panose="02020603050405020304" pitchFamily="18" charset="0"/>
            </a:rPr>
            <a:t>cư</a:t>
          </a:r>
          <a:r>
            <a:rPr kumimoji="1" lang="en-US" sz="1400" dirty="0" smtClean="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dgm:t>
    </dgm:pt>
    <dgm:pt modelId="{0CE268D2-7287-4298-89B3-679CD462134D}" type="parTrans" cxnId="{E6B7F2B7-C4FC-4C5B-A538-7F5A0605F697}">
      <dgm:prSet/>
      <dgm:spPr/>
      <dgm:t>
        <a:bodyPr/>
        <a:lstStyle/>
        <a:p>
          <a:pPr algn="just"/>
          <a:endParaRPr lang="en-US" sz="1400">
            <a:latin typeface="Times New Roman" panose="02020603050405020304" pitchFamily="18" charset="0"/>
            <a:cs typeface="Times New Roman" panose="02020603050405020304" pitchFamily="18" charset="0"/>
          </a:endParaRPr>
        </a:p>
      </dgm:t>
    </dgm:pt>
    <dgm:pt modelId="{BDD3DD64-0DFF-49DF-9256-2BB8E656BAC7}" type="sibTrans" cxnId="{E6B7F2B7-C4FC-4C5B-A538-7F5A0605F697}">
      <dgm:prSet/>
      <dgm:spPr/>
      <dgm:t>
        <a:bodyPr/>
        <a:lstStyle/>
        <a:p>
          <a:pPr algn="just"/>
          <a:endParaRPr lang="en-US" sz="1400">
            <a:latin typeface="Times New Roman" panose="02020603050405020304" pitchFamily="18" charset="0"/>
            <a:cs typeface="Times New Roman" panose="02020603050405020304" pitchFamily="18" charset="0"/>
          </a:endParaRPr>
        </a:p>
      </dgm:t>
    </dgm:pt>
    <dgm:pt modelId="{E5ADC8EF-737D-4ABB-8173-3F43FE610542}" type="pres">
      <dgm:prSet presAssocID="{08B08878-46F9-4356-A32F-ACDF1782BF71}" presName="linearFlow" presStyleCnt="0">
        <dgm:presLayoutVars>
          <dgm:dir/>
          <dgm:resizeHandles val="exact"/>
        </dgm:presLayoutVars>
      </dgm:prSet>
      <dgm:spPr/>
      <dgm:t>
        <a:bodyPr/>
        <a:lstStyle/>
        <a:p>
          <a:endParaRPr lang="en-US"/>
        </a:p>
      </dgm:t>
    </dgm:pt>
    <dgm:pt modelId="{ADADDD0E-C02C-40B5-A144-37CDD5A253E6}" type="pres">
      <dgm:prSet presAssocID="{FB3DF037-835B-460B-86FA-58763B1F33E7}" presName="composite" presStyleCnt="0"/>
      <dgm:spPr/>
    </dgm:pt>
    <dgm:pt modelId="{B42F2CBE-595E-4E8E-98D6-9811C213F41F}" type="pres">
      <dgm:prSet presAssocID="{FB3DF037-835B-460B-86FA-58763B1F33E7}" presName="imgShp"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a:solidFill>
            <a:srgbClr val="D7F0FC"/>
          </a:solidFill>
        </a:ln>
      </dgm:spPr>
      <dgm:t>
        <a:bodyPr/>
        <a:lstStyle/>
        <a:p>
          <a:endParaRPr lang="en-US"/>
        </a:p>
      </dgm:t>
    </dgm:pt>
    <dgm:pt modelId="{55194256-C14F-4DDB-81F4-5393E2B3241E}" type="pres">
      <dgm:prSet presAssocID="{FB3DF037-835B-460B-86FA-58763B1F33E7}" presName="txShp" presStyleLbl="node1" presStyleIdx="0" presStyleCnt="4">
        <dgm:presLayoutVars>
          <dgm:bulletEnabled val="1"/>
        </dgm:presLayoutVars>
      </dgm:prSet>
      <dgm:spPr/>
      <dgm:t>
        <a:bodyPr/>
        <a:lstStyle/>
        <a:p>
          <a:endParaRPr lang="en-US"/>
        </a:p>
      </dgm:t>
    </dgm:pt>
    <dgm:pt modelId="{8DA687A4-9311-43D8-B8B2-DC3E4172247B}" type="pres">
      <dgm:prSet presAssocID="{B41BF0EE-829A-48BF-87FF-E33FCC484A73}" presName="spacing" presStyleCnt="0"/>
      <dgm:spPr/>
    </dgm:pt>
    <dgm:pt modelId="{6F4BEB75-0412-42B6-BAB6-77CB6D8FA25D}" type="pres">
      <dgm:prSet presAssocID="{CE6607CD-89EE-4A9D-87EF-72F6F251F7CC}" presName="composite" presStyleCnt="0"/>
      <dgm:spPr/>
    </dgm:pt>
    <dgm:pt modelId="{B08D67D4-DCF9-4B78-86A9-669DEF0F0C6C}" type="pres">
      <dgm:prSet presAssocID="{CE6607CD-89EE-4A9D-87EF-72F6F251F7CC}" presName="imgShp"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l="-37000" r="-37000"/>
          </a:stretch>
        </a:blipFill>
        <a:ln>
          <a:solidFill>
            <a:srgbClr val="D7F0FC"/>
          </a:solidFill>
        </a:ln>
      </dgm:spPr>
      <dgm:t>
        <a:bodyPr/>
        <a:lstStyle/>
        <a:p>
          <a:endParaRPr lang="en-US"/>
        </a:p>
      </dgm:t>
    </dgm:pt>
    <dgm:pt modelId="{C61C3A3D-5310-4BED-89C5-26B27DC6B177}" type="pres">
      <dgm:prSet presAssocID="{CE6607CD-89EE-4A9D-87EF-72F6F251F7CC}" presName="txShp" presStyleLbl="node1" presStyleIdx="1" presStyleCnt="4">
        <dgm:presLayoutVars>
          <dgm:bulletEnabled val="1"/>
        </dgm:presLayoutVars>
      </dgm:prSet>
      <dgm:spPr/>
      <dgm:t>
        <a:bodyPr/>
        <a:lstStyle/>
        <a:p>
          <a:endParaRPr lang="en-US"/>
        </a:p>
      </dgm:t>
    </dgm:pt>
    <dgm:pt modelId="{9F32F02C-6177-44A9-8681-82E492FD6189}" type="pres">
      <dgm:prSet presAssocID="{996AB8A6-FEE8-41A5-8A8C-D6A02C0DE9C6}" presName="spacing" presStyleCnt="0"/>
      <dgm:spPr/>
    </dgm:pt>
    <dgm:pt modelId="{D9224F50-F431-4310-AC45-0A2C84B5E358}" type="pres">
      <dgm:prSet presAssocID="{63FAF4C9-7712-4507-A92F-08C949786A77}" presName="composite" presStyleCnt="0"/>
      <dgm:spPr/>
    </dgm:pt>
    <dgm:pt modelId="{DC2F2715-C555-42CA-B2C6-A431A6C4A25D}" type="pres">
      <dgm:prSet presAssocID="{63FAF4C9-7712-4507-A92F-08C949786A77}" presName="imgShp" presStyleLbl="fgImgPlac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28000" r="-28000"/>
          </a:stretch>
        </a:blipFill>
        <a:ln>
          <a:solidFill>
            <a:srgbClr val="D7F0FC"/>
          </a:solidFill>
        </a:ln>
      </dgm:spPr>
      <dgm:t>
        <a:bodyPr/>
        <a:lstStyle/>
        <a:p>
          <a:endParaRPr lang="en-US"/>
        </a:p>
      </dgm:t>
    </dgm:pt>
    <dgm:pt modelId="{6F2C6CA8-BE85-4CAD-A670-C65C402EF056}" type="pres">
      <dgm:prSet presAssocID="{63FAF4C9-7712-4507-A92F-08C949786A77}" presName="txShp" presStyleLbl="node1" presStyleIdx="2" presStyleCnt="4">
        <dgm:presLayoutVars>
          <dgm:bulletEnabled val="1"/>
        </dgm:presLayoutVars>
      </dgm:prSet>
      <dgm:spPr/>
      <dgm:t>
        <a:bodyPr/>
        <a:lstStyle/>
        <a:p>
          <a:endParaRPr lang="en-US"/>
        </a:p>
      </dgm:t>
    </dgm:pt>
    <dgm:pt modelId="{F4D8C7B8-328E-4A8C-A805-B328007FCE48}" type="pres">
      <dgm:prSet presAssocID="{B01CB78A-3E7A-4F40-A2D5-FD0A71DE883E}" presName="spacing" presStyleCnt="0"/>
      <dgm:spPr/>
    </dgm:pt>
    <dgm:pt modelId="{85AC7F97-C5C4-469A-BD88-0DB09801E7F7}" type="pres">
      <dgm:prSet presAssocID="{2A728F9B-3274-40AE-B437-14CB494B7F3A}" presName="composite" presStyleCnt="0"/>
      <dgm:spPr/>
    </dgm:pt>
    <dgm:pt modelId="{00ACCBB1-A7F4-4E78-9F2C-F4840976E048}" type="pres">
      <dgm:prSet presAssocID="{2A728F9B-3274-40AE-B437-14CB494B7F3A}" presName="imgShp" presStyleLbl="fgImgPlace1"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17000" r="-17000"/>
          </a:stretch>
        </a:blipFill>
        <a:ln>
          <a:solidFill>
            <a:srgbClr val="D7F0FC"/>
          </a:solidFill>
        </a:ln>
      </dgm:spPr>
      <dgm:t>
        <a:bodyPr/>
        <a:lstStyle/>
        <a:p>
          <a:endParaRPr lang="en-US"/>
        </a:p>
      </dgm:t>
    </dgm:pt>
    <dgm:pt modelId="{C31F6C30-5D66-45F3-9227-5D4832AEFEA5}" type="pres">
      <dgm:prSet presAssocID="{2A728F9B-3274-40AE-B437-14CB494B7F3A}" presName="txShp" presStyleLbl="node1" presStyleIdx="3" presStyleCnt="4">
        <dgm:presLayoutVars>
          <dgm:bulletEnabled val="1"/>
        </dgm:presLayoutVars>
      </dgm:prSet>
      <dgm:spPr/>
      <dgm:t>
        <a:bodyPr/>
        <a:lstStyle/>
        <a:p>
          <a:endParaRPr lang="en-US"/>
        </a:p>
      </dgm:t>
    </dgm:pt>
  </dgm:ptLst>
  <dgm:cxnLst>
    <dgm:cxn modelId="{86E8E0A9-97EA-4D87-B5EC-8D42590A25F9}" type="presOf" srcId="{CE6607CD-89EE-4A9D-87EF-72F6F251F7CC}" destId="{C61C3A3D-5310-4BED-89C5-26B27DC6B177}" srcOrd="0" destOrd="0" presId="urn:microsoft.com/office/officeart/2005/8/layout/vList3"/>
    <dgm:cxn modelId="{E6B7F2B7-C4FC-4C5B-A538-7F5A0605F697}" srcId="{08B08878-46F9-4356-A32F-ACDF1782BF71}" destId="{2A728F9B-3274-40AE-B437-14CB494B7F3A}" srcOrd="3" destOrd="0" parTransId="{0CE268D2-7287-4298-89B3-679CD462134D}" sibTransId="{BDD3DD64-0DFF-49DF-9256-2BB8E656BAC7}"/>
    <dgm:cxn modelId="{2E176999-905B-42D2-8323-AEDD9F5BE4C8}" srcId="{08B08878-46F9-4356-A32F-ACDF1782BF71}" destId="{63FAF4C9-7712-4507-A92F-08C949786A77}" srcOrd="2" destOrd="0" parTransId="{503FA783-99A9-4369-98B6-73A775328444}" sibTransId="{B01CB78A-3E7A-4F40-A2D5-FD0A71DE883E}"/>
    <dgm:cxn modelId="{FCC24668-BC78-4A57-A99A-0D07E80696D6}" type="presOf" srcId="{2A728F9B-3274-40AE-B437-14CB494B7F3A}" destId="{C31F6C30-5D66-45F3-9227-5D4832AEFEA5}" srcOrd="0" destOrd="0" presId="urn:microsoft.com/office/officeart/2005/8/layout/vList3"/>
    <dgm:cxn modelId="{EADE5811-063D-4585-977D-B789D9B9E602}" type="presOf" srcId="{63FAF4C9-7712-4507-A92F-08C949786A77}" destId="{6F2C6CA8-BE85-4CAD-A670-C65C402EF056}" srcOrd="0" destOrd="0" presId="urn:microsoft.com/office/officeart/2005/8/layout/vList3"/>
    <dgm:cxn modelId="{E7B789A6-2401-4898-9D59-9786FF3F3589}" srcId="{08B08878-46F9-4356-A32F-ACDF1782BF71}" destId="{FB3DF037-835B-460B-86FA-58763B1F33E7}" srcOrd="0" destOrd="0" parTransId="{B2276C8A-39D3-4B72-B8AB-30955AE4F586}" sibTransId="{B41BF0EE-829A-48BF-87FF-E33FCC484A73}"/>
    <dgm:cxn modelId="{58803BF7-60F8-4DAF-904B-CA8397F7EE4E}" srcId="{08B08878-46F9-4356-A32F-ACDF1782BF71}" destId="{CE6607CD-89EE-4A9D-87EF-72F6F251F7CC}" srcOrd="1" destOrd="0" parTransId="{CD928C91-15F3-44F8-9C64-1EFC77737003}" sibTransId="{996AB8A6-FEE8-41A5-8A8C-D6A02C0DE9C6}"/>
    <dgm:cxn modelId="{963301B1-A139-445F-8FCF-994F097FFFCD}" type="presOf" srcId="{08B08878-46F9-4356-A32F-ACDF1782BF71}" destId="{E5ADC8EF-737D-4ABB-8173-3F43FE610542}" srcOrd="0" destOrd="0" presId="urn:microsoft.com/office/officeart/2005/8/layout/vList3"/>
    <dgm:cxn modelId="{920FE96D-C7C4-4587-98CF-8863FA384351}" type="presOf" srcId="{FB3DF037-835B-460B-86FA-58763B1F33E7}" destId="{55194256-C14F-4DDB-81F4-5393E2B3241E}" srcOrd="0" destOrd="0" presId="urn:microsoft.com/office/officeart/2005/8/layout/vList3"/>
    <dgm:cxn modelId="{61488BE4-983B-4D91-88A9-2C2E838271DE}" type="presParOf" srcId="{E5ADC8EF-737D-4ABB-8173-3F43FE610542}" destId="{ADADDD0E-C02C-40B5-A144-37CDD5A253E6}" srcOrd="0" destOrd="0" presId="urn:microsoft.com/office/officeart/2005/8/layout/vList3"/>
    <dgm:cxn modelId="{224FDD82-83F9-45A5-BE9F-4E9547B778DB}" type="presParOf" srcId="{ADADDD0E-C02C-40B5-A144-37CDD5A253E6}" destId="{B42F2CBE-595E-4E8E-98D6-9811C213F41F}" srcOrd="0" destOrd="0" presId="urn:microsoft.com/office/officeart/2005/8/layout/vList3"/>
    <dgm:cxn modelId="{BD77962F-65E0-4F3E-BEB9-F3BFDA495EB9}" type="presParOf" srcId="{ADADDD0E-C02C-40B5-A144-37CDD5A253E6}" destId="{55194256-C14F-4DDB-81F4-5393E2B3241E}" srcOrd="1" destOrd="0" presId="urn:microsoft.com/office/officeart/2005/8/layout/vList3"/>
    <dgm:cxn modelId="{0F20A8BD-1630-4263-B0E8-E1E4A7CB7D8C}" type="presParOf" srcId="{E5ADC8EF-737D-4ABB-8173-3F43FE610542}" destId="{8DA687A4-9311-43D8-B8B2-DC3E4172247B}" srcOrd="1" destOrd="0" presId="urn:microsoft.com/office/officeart/2005/8/layout/vList3"/>
    <dgm:cxn modelId="{110807DE-3477-4411-8348-6CC2EEA05829}" type="presParOf" srcId="{E5ADC8EF-737D-4ABB-8173-3F43FE610542}" destId="{6F4BEB75-0412-42B6-BAB6-77CB6D8FA25D}" srcOrd="2" destOrd="0" presId="urn:microsoft.com/office/officeart/2005/8/layout/vList3"/>
    <dgm:cxn modelId="{A45D0861-C254-4293-A4C2-485B92817D93}" type="presParOf" srcId="{6F4BEB75-0412-42B6-BAB6-77CB6D8FA25D}" destId="{B08D67D4-DCF9-4B78-86A9-669DEF0F0C6C}" srcOrd="0" destOrd="0" presId="urn:microsoft.com/office/officeart/2005/8/layout/vList3"/>
    <dgm:cxn modelId="{032E023B-CC07-4C15-8FB4-2CBACE78DD30}" type="presParOf" srcId="{6F4BEB75-0412-42B6-BAB6-77CB6D8FA25D}" destId="{C61C3A3D-5310-4BED-89C5-26B27DC6B177}" srcOrd="1" destOrd="0" presId="urn:microsoft.com/office/officeart/2005/8/layout/vList3"/>
    <dgm:cxn modelId="{DCC4C4B3-C365-43A9-B8ED-F97721823ABB}" type="presParOf" srcId="{E5ADC8EF-737D-4ABB-8173-3F43FE610542}" destId="{9F32F02C-6177-44A9-8681-82E492FD6189}" srcOrd="3" destOrd="0" presId="urn:microsoft.com/office/officeart/2005/8/layout/vList3"/>
    <dgm:cxn modelId="{53C394A4-DBE5-48F9-A521-7EC7B9C5C9BC}" type="presParOf" srcId="{E5ADC8EF-737D-4ABB-8173-3F43FE610542}" destId="{D9224F50-F431-4310-AC45-0A2C84B5E358}" srcOrd="4" destOrd="0" presId="urn:microsoft.com/office/officeart/2005/8/layout/vList3"/>
    <dgm:cxn modelId="{39351153-5F95-463E-B2DC-392954147FE9}" type="presParOf" srcId="{D9224F50-F431-4310-AC45-0A2C84B5E358}" destId="{DC2F2715-C555-42CA-B2C6-A431A6C4A25D}" srcOrd="0" destOrd="0" presId="urn:microsoft.com/office/officeart/2005/8/layout/vList3"/>
    <dgm:cxn modelId="{4F7EDCCF-F492-42E9-BA9C-342597B4DD75}" type="presParOf" srcId="{D9224F50-F431-4310-AC45-0A2C84B5E358}" destId="{6F2C6CA8-BE85-4CAD-A670-C65C402EF056}" srcOrd="1" destOrd="0" presId="urn:microsoft.com/office/officeart/2005/8/layout/vList3"/>
    <dgm:cxn modelId="{64994A1A-B86E-4B6B-863B-15C8EE128FB4}" type="presParOf" srcId="{E5ADC8EF-737D-4ABB-8173-3F43FE610542}" destId="{F4D8C7B8-328E-4A8C-A805-B328007FCE48}" srcOrd="5" destOrd="0" presId="urn:microsoft.com/office/officeart/2005/8/layout/vList3"/>
    <dgm:cxn modelId="{4B21AB4D-1683-486E-810F-2305BD3E055B}" type="presParOf" srcId="{E5ADC8EF-737D-4ABB-8173-3F43FE610542}" destId="{85AC7F97-C5C4-469A-BD88-0DB09801E7F7}" srcOrd="6" destOrd="0" presId="urn:microsoft.com/office/officeart/2005/8/layout/vList3"/>
    <dgm:cxn modelId="{9D5B2C28-3544-4798-93EF-0AB83EC45BB8}" type="presParOf" srcId="{85AC7F97-C5C4-469A-BD88-0DB09801E7F7}" destId="{00ACCBB1-A7F4-4E78-9F2C-F4840976E048}" srcOrd="0" destOrd="0" presId="urn:microsoft.com/office/officeart/2005/8/layout/vList3"/>
    <dgm:cxn modelId="{5B7BD89D-463D-44A3-931F-59C37A3CD86E}" type="presParOf" srcId="{85AC7F97-C5C4-469A-BD88-0DB09801E7F7}" destId="{C31F6C30-5D66-45F3-9227-5D4832AEFEA5}"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59CAE6-6C84-4FE4-803B-8297753B0BDC}" type="doc">
      <dgm:prSet loTypeId="urn:microsoft.com/office/officeart/2005/8/layout/vList3" loCatId="list" qsTypeId="urn:microsoft.com/office/officeart/2005/8/quickstyle/simple1" qsCatId="simple" csTypeId="urn:microsoft.com/office/officeart/2005/8/colors/accent0_2" csCatId="mainScheme" phldr="1"/>
      <dgm:spPr/>
      <dgm:t>
        <a:bodyPr/>
        <a:lstStyle/>
        <a:p>
          <a:endParaRPr lang="en-US"/>
        </a:p>
      </dgm:t>
    </dgm:pt>
    <dgm:pt modelId="{9FF58A40-755F-452D-B7D9-A6A8824C30E0}">
      <dgm:prSet phldrT="[Text]" custT="1">
        <dgm:style>
          <a:lnRef idx="2">
            <a:schemeClr val="accent1"/>
          </a:lnRef>
          <a:fillRef idx="1">
            <a:schemeClr val="lt1"/>
          </a:fillRef>
          <a:effectRef idx="0">
            <a:schemeClr val="accent1"/>
          </a:effectRef>
          <a:fontRef idx="minor">
            <a:schemeClr val="dk1"/>
          </a:fontRef>
        </dgm:style>
      </dgm:prSet>
      <dgm:spPr/>
      <dgm:t>
        <a:bodyPr/>
        <a:lstStyle/>
        <a:p>
          <a:pPr algn="just"/>
          <a:r>
            <a:rPr lang="en-US" sz="1400" dirty="0" err="1" smtClean="0">
              <a:ln w="0"/>
              <a:latin typeface="Times New Roman" panose="02020603050405020304" pitchFamily="18" charset="0"/>
              <a:cs typeface="Times New Roman" panose="02020603050405020304" pitchFamily="18" charset="0"/>
            </a:rPr>
            <a:t>Giảm</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chất</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thải</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phát</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sinh</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giảm</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thiểu</a:t>
          </a:r>
          <a:r>
            <a:rPr lang="en-US" sz="1400" dirty="0" smtClean="0">
              <a:ln w="0"/>
              <a:latin typeface="Times New Roman" panose="02020603050405020304" pitchFamily="18" charset="0"/>
              <a:cs typeface="Times New Roman" panose="02020603050405020304" pitchFamily="18" charset="0"/>
            </a:rPr>
            <a:t> ô </a:t>
          </a:r>
          <a:r>
            <a:rPr lang="en-US" sz="1400" dirty="0" err="1" smtClean="0">
              <a:ln w="0"/>
              <a:latin typeface="Times New Roman" panose="02020603050405020304" pitchFamily="18" charset="0"/>
              <a:cs typeface="Times New Roman" panose="02020603050405020304" pitchFamily="18" charset="0"/>
            </a:rPr>
            <a:t>nhiễm</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môi</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trường</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nước</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không</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khí</a:t>
          </a:r>
          <a:endParaRPr lang="en-US" sz="1400" dirty="0"/>
        </a:p>
      </dgm:t>
    </dgm:pt>
    <dgm:pt modelId="{57A89384-5B7E-4093-A2BA-56889802CDCF}" type="parTrans" cxnId="{0EFE2190-5ED6-4C40-BACA-B77AB98E31E4}">
      <dgm:prSet/>
      <dgm:spPr/>
      <dgm:t>
        <a:bodyPr/>
        <a:lstStyle/>
        <a:p>
          <a:pPr algn="just"/>
          <a:endParaRPr lang="en-US" sz="1400"/>
        </a:p>
      </dgm:t>
    </dgm:pt>
    <dgm:pt modelId="{4909D5FA-5534-44FE-97F9-ADF9BE6E2D3F}" type="sibTrans" cxnId="{0EFE2190-5ED6-4C40-BACA-B77AB98E31E4}">
      <dgm:prSet/>
      <dgm:spPr/>
      <dgm:t>
        <a:bodyPr/>
        <a:lstStyle/>
        <a:p>
          <a:pPr algn="just"/>
          <a:endParaRPr lang="en-US" sz="1400"/>
        </a:p>
      </dgm:t>
    </dgm:pt>
    <dgm:pt modelId="{F95DC299-969A-4901-B956-B33F451BFDA5}">
      <dgm:prSet phldrT="[Text]" custT="1">
        <dgm:style>
          <a:lnRef idx="2">
            <a:schemeClr val="accent3"/>
          </a:lnRef>
          <a:fillRef idx="1">
            <a:schemeClr val="lt1"/>
          </a:fillRef>
          <a:effectRef idx="0">
            <a:schemeClr val="accent3"/>
          </a:effectRef>
          <a:fontRef idx="minor">
            <a:schemeClr val="dk1"/>
          </a:fontRef>
        </dgm:style>
      </dgm:prSet>
      <dgm:spPr/>
      <dgm:t>
        <a:bodyPr/>
        <a:lstStyle/>
        <a:p>
          <a:pPr algn="just"/>
          <a:r>
            <a:rPr lang="en-US" sz="1400" dirty="0" err="1" smtClean="0">
              <a:ln w="0"/>
              <a:latin typeface="Times New Roman" panose="02020603050405020304" pitchFamily="18" charset="0"/>
              <a:cs typeface="Times New Roman" panose="02020603050405020304" pitchFamily="18" charset="0"/>
            </a:rPr>
            <a:t>Nâng</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cao</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hoạt</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động</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tái</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sử</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dụng</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tái</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chế</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chất</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thải</a:t>
          </a:r>
          <a:endParaRPr lang="en-US" sz="1400" dirty="0" smtClean="0">
            <a:ln w="0"/>
            <a:latin typeface="Times New Roman" panose="02020603050405020304" pitchFamily="18" charset="0"/>
            <a:cs typeface="Times New Roman" panose="02020603050405020304" pitchFamily="18" charset="0"/>
          </a:endParaRPr>
        </a:p>
      </dgm:t>
    </dgm:pt>
    <dgm:pt modelId="{96D6F513-5288-4122-ADE6-DEE9B6C21BC5}" type="parTrans" cxnId="{F179836E-5A71-45E3-80A0-E8228E8D486B}">
      <dgm:prSet/>
      <dgm:spPr/>
      <dgm:t>
        <a:bodyPr/>
        <a:lstStyle/>
        <a:p>
          <a:pPr algn="just"/>
          <a:endParaRPr lang="en-US" sz="1400"/>
        </a:p>
      </dgm:t>
    </dgm:pt>
    <dgm:pt modelId="{851706BC-CAD9-4F13-A88D-47F09AB376D9}" type="sibTrans" cxnId="{F179836E-5A71-45E3-80A0-E8228E8D486B}">
      <dgm:prSet/>
      <dgm:spPr/>
      <dgm:t>
        <a:bodyPr/>
        <a:lstStyle/>
        <a:p>
          <a:pPr algn="just"/>
          <a:endParaRPr lang="en-US" sz="1400"/>
        </a:p>
      </dgm:t>
    </dgm:pt>
    <dgm:pt modelId="{98E35C77-AF46-4EDD-BD9D-7CBCC2A8D8FC}">
      <dgm:prSet phldrT="[Text]" custT="1">
        <dgm:style>
          <a:lnRef idx="2">
            <a:schemeClr val="accent4"/>
          </a:lnRef>
          <a:fillRef idx="1">
            <a:schemeClr val="lt1"/>
          </a:fillRef>
          <a:effectRef idx="0">
            <a:schemeClr val="accent4"/>
          </a:effectRef>
          <a:fontRef idx="minor">
            <a:schemeClr val="dk1"/>
          </a:fontRef>
        </dgm:style>
      </dgm:prSet>
      <dgm:spPr/>
      <dgm:t>
        <a:bodyPr/>
        <a:lstStyle/>
        <a:p>
          <a:pPr algn="just"/>
          <a:r>
            <a:rPr lang="en-US" sz="1400" dirty="0" err="1" smtClean="0">
              <a:ln w="0"/>
              <a:latin typeface="Times New Roman" panose="02020603050405020304" pitchFamily="18" charset="0"/>
              <a:cs typeface="Times New Roman" panose="02020603050405020304" pitchFamily="18" charset="0"/>
            </a:rPr>
            <a:t>Tạo</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thêm</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nguồn</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nguyên</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liệu</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để</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sản</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xuất</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bảo</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vệ</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tài</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nguyên</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thiên</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nhiên</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tiết</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kiệm</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quỹ</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đất</a:t>
          </a:r>
          <a:endParaRPr lang="en-US" sz="1400" dirty="0" smtClean="0">
            <a:ln w="0"/>
            <a:latin typeface="Times New Roman" panose="02020603050405020304" pitchFamily="18" charset="0"/>
            <a:cs typeface="Times New Roman" panose="02020603050405020304" pitchFamily="18" charset="0"/>
          </a:endParaRPr>
        </a:p>
      </dgm:t>
    </dgm:pt>
    <dgm:pt modelId="{DCBDB34A-ED60-44F3-8DD8-DE45B96132E8}" type="parTrans" cxnId="{4F3A862C-D399-499E-8584-D1C186D2A91A}">
      <dgm:prSet/>
      <dgm:spPr/>
      <dgm:t>
        <a:bodyPr/>
        <a:lstStyle/>
        <a:p>
          <a:pPr algn="just"/>
          <a:endParaRPr lang="en-US" sz="1400"/>
        </a:p>
      </dgm:t>
    </dgm:pt>
    <dgm:pt modelId="{0AA756D4-FDA7-4005-AD1C-4AACCAE69D8E}" type="sibTrans" cxnId="{4F3A862C-D399-499E-8584-D1C186D2A91A}">
      <dgm:prSet/>
      <dgm:spPr/>
      <dgm:t>
        <a:bodyPr/>
        <a:lstStyle/>
        <a:p>
          <a:pPr algn="just"/>
          <a:endParaRPr lang="en-US" sz="1400"/>
        </a:p>
      </dgm:t>
    </dgm:pt>
    <dgm:pt modelId="{19CA5743-7E8F-4FD8-8B07-E324A63EBE62}">
      <dgm:prSet phldrT="[Text]" custT="1">
        <dgm:style>
          <a:lnRef idx="2">
            <a:schemeClr val="accent6"/>
          </a:lnRef>
          <a:fillRef idx="1">
            <a:schemeClr val="lt1"/>
          </a:fillRef>
          <a:effectRef idx="0">
            <a:schemeClr val="accent6"/>
          </a:effectRef>
          <a:fontRef idx="minor">
            <a:schemeClr val="dk1"/>
          </a:fontRef>
        </dgm:style>
      </dgm:prSet>
      <dgm:spPr/>
      <dgm:t>
        <a:bodyPr/>
        <a:lstStyle/>
        <a:p>
          <a:pPr algn="just"/>
          <a:r>
            <a:rPr lang="en-US" sz="1400" dirty="0" err="1" smtClean="0">
              <a:ln w="0"/>
              <a:latin typeface="Times New Roman" panose="02020603050405020304" pitchFamily="18" charset="0"/>
              <a:cs typeface="Times New Roman" panose="02020603050405020304" pitchFamily="18" charset="0"/>
            </a:rPr>
            <a:t>Giảm</a:t>
          </a:r>
          <a:r>
            <a:rPr lang="en-US" sz="1400" dirty="0" smtClean="0">
              <a:ln w="0"/>
              <a:latin typeface="Times New Roman" panose="02020603050405020304" pitchFamily="18" charset="0"/>
              <a:cs typeface="Times New Roman" panose="02020603050405020304" pitchFamily="18" charset="0"/>
            </a:rPr>
            <a:t> chi </a:t>
          </a:r>
          <a:r>
            <a:rPr lang="en-US" sz="1400" dirty="0" err="1" smtClean="0">
              <a:ln w="0"/>
              <a:latin typeface="Times New Roman" panose="02020603050405020304" pitchFamily="18" charset="0"/>
              <a:cs typeface="Times New Roman" panose="02020603050405020304" pitchFamily="18" charset="0"/>
            </a:rPr>
            <a:t>phí</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trong</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quản</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lý</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và</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xử</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lý</a:t>
          </a:r>
          <a:r>
            <a:rPr lang="en-US" sz="1400" dirty="0" smtClean="0">
              <a:ln w="0"/>
              <a:latin typeface="Times New Roman" panose="02020603050405020304" pitchFamily="18" charset="0"/>
              <a:cs typeface="Times New Roman" panose="02020603050405020304" pitchFamily="18" charset="0"/>
            </a:rPr>
            <a:t> CTRSH.</a:t>
          </a:r>
        </a:p>
      </dgm:t>
    </dgm:pt>
    <dgm:pt modelId="{597877E2-A7A9-407E-89FC-CCAAA50D4EA5}" type="parTrans" cxnId="{A37752E3-449A-4EC9-9E29-302019E88B5C}">
      <dgm:prSet/>
      <dgm:spPr/>
      <dgm:t>
        <a:bodyPr/>
        <a:lstStyle/>
        <a:p>
          <a:pPr algn="just"/>
          <a:endParaRPr lang="en-US" sz="1400"/>
        </a:p>
      </dgm:t>
    </dgm:pt>
    <dgm:pt modelId="{6AF90134-96E6-4072-B73A-AB11EA822A19}" type="sibTrans" cxnId="{A37752E3-449A-4EC9-9E29-302019E88B5C}">
      <dgm:prSet/>
      <dgm:spPr/>
      <dgm:t>
        <a:bodyPr/>
        <a:lstStyle/>
        <a:p>
          <a:pPr algn="just"/>
          <a:endParaRPr lang="en-US" sz="1400"/>
        </a:p>
      </dgm:t>
    </dgm:pt>
    <dgm:pt modelId="{8F73E295-2885-4E3A-8D36-1EB5B8B97141}">
      <dgm:prSet phldrT="[Text]" custT="1">
        <dgm:style>
          <a:lnRef idx="2">
            <a:schemeClr val="accent5"/>
          </a:lnRef>
          <a:fillRef idx="1">
            <a:schemeClr val="lt1"/>
          </a:fillRef>
          <a:effectRef idx="0">
            <a:schemeClr val="accent5"/>
          </a:effectRef>
          <a:fontRef idx="minor">
            <a:schemeClr val="dk1"/>
          </a:fontRef>
        </dgm:style>
      </dgm:prSet>
      <dgm:spPr/>
      <dgm:t>
        <a:bodyPr/>
        <a:lstStyle/>
        <a:p>
          <a:pPr algn="just"/>
          <a:r>
            <a:rPr lang="en-US" sz="1400" dirty="0" err="1" smtClean="0">
              <a:ln w="0"/>
              <a:latin typeface="Times New Roman" panose="02020603050405020304" pitchFamily="18" charset="0"/>
              <a:cs typeface="Times New Roman" panose="02020603050405020304" pitchFamily="18" charset="0"/>
            </a:rPr>
            <a:t>Nâng</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cao</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hiệu</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quả</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hệ</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thống</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quản</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lý</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nhà</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nước</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về</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quản</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lý</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chất</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thải</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rắn</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góp</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phần</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bảo</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vệ</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môi</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trường</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sống</a:t>
          </a:r>
          <a:r>
            <a:rPr lang="en-US" sz="1400" dirty="0" smtClean="0">
              <a:ln w="0"/>
              <a:latin typeface="Times New Roman" panose="02020603050405020304" pitchFamily="18" charset="0"/>
              <a:cs typeface="Times New Roman" panose="02020603050405020304" pitchFamily="18" charset="0"/>
            </a:rPr>
            <a:t>.</a:t>
          </a:r>
        </a:p>
      </dgm:t>
    </dgm:pt>
    <dgm:pt modelId="{E3B99C24-BB81-4B2C-8666-25C053865C30}" type="parTrans" cxnId="{5F1936B3-1C7E-40F1-A70A-61FE658608DC}">
      <dgm:prSet/>
      <dgm:spPr/>
      <dgm:t>
        <a:bodyPr/>
        <a:lstStyle/>
        <a:p>
          <a:pPr algn="just"/>
          <a:endParaRPr lang="en-US" sz="1400"/>
        </a:p>
      </dgm:t>
    </dgm:pt>
    <dgm:pt modelId="{8FCE6B7D-A87A-484B-9F8A-AD5BBFCCF5C5}" type="sibTrans" cxnId="{5F1936B3-1C7E-40F1-A70A-61FE658608DC}">
      <dgm:prSet/>
      <dgm:spPr/>
      <dgm:t>
        <a:bodyPr/>
        <a:lstStyle/>
        <a:p>
          <a:pPr algn="just"/>
          <a:endParaRPr lang="en-US" sz="1400"/>
        </a:p>
      </dgm:t>
    </dgm:pt>
    <dgm:pt modelId="{D78F63CD-CE65-4888-A664-1E6FD26A3A14}">
      <dgm:prSet phldrT="[Text]" custT="1">
        <dgm:style>
          <a:lnRef idx="2">
            <a:schemeClr val="accent2"/>
          </a:lnRef>
          <a:fillRef idx="1">
            <a:schemeClr val="lt1"/>
          </a:fillRef>
          <a:effectRef idx="0">
            <a:schemeClr val="accent2"/>
          </a:effectRef>
          <a:fontRef idx="minor">
            <a:schemeClr val="dk1"/>
          </a:fontRef>
        </dgm:style>
      </dgm:prSet>
      <dgm:spPr/>
      <dgm: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sz="1400" dirty="0" err="1" smtClean="0">
              <a:ln w="0"/>
              <a:latin typeface="Times New Roman" panose="02020603050405020304" pitchFamily="18" charset="0"/>
              <a:cs typeface="Times New Roman" panose="02020603050405020304" pitchFamily="18" charset="0"/>
            </a:rPr>
            <a:t>Nâng</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cao</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nhận</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thức</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cộng</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đồng</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trong</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thải</a:t>
          </a:r>
          <a:r>
            <a:rPr lang="en-US" sz="1400" dirty="0" smtClean="0">
              <a:ln w="0"/>
              <a:latin typeface="Times New Roman" panose="02020603050405020304" pitchFamily="18" charset="0"/>
              <a:cs typeface="Times New Roman" panose="02020603050405020304" pitchFamily="18" charset="0"/>
            </a:rPr>
            <a:t> </a:t>
          </a:r>
          <a:r>
            <a:rPr lang="en-US" sz="1400" dirty="0" err="1" smtClean="0">
              <a:ln w="0"/>
              <a:latin typeface="Times New Roman" panose="02020603050405020304" pitchFamily="18" charset="0"/>
              <a:cs typeface="Times New Roman" panose="02020603050405020304" pitchFamily="18" charset="0"/>
            </a:rPr>
            <a:t>bỏ</a:t>
          </a:r>
          <a:r>
            <a:rPr lang="en-US" sz="1400" dirty="0" smtClean="0">
              <a:ln w="0"/>
              <a:latin typeface="Times New Roman" panose="02020603050405020304" pitchFamily="18" charset="0"/>
              <a:cs typeface="Times New Roman" panose="02020603050405020304" pitchFamily="18" charset="0"/>
            </a:rPr>
            <a:t> “RÁC” </a:t>
          </a:r>
          <a:r>
            <a:rPr lang="en-US" sz="1400" dirty="0" err="1" smtClean="0">
              <a:ln w="0"/>
              <a:latin typeface="Times New Roman" panose="02020603050405020304" pitchFamily="18" charset="0"/>
              <a:cs typeface="Times New Roman" panose="02020603050405020304" pitchFamily="18" charset="0"/>
            </a:rPr>
            <a:t>thải</a:t>
          </a:r>
          <a:endParaRPr lang="en-US" sz="1400" dirty="0" smtClean="0">
            <a:ln w="0"/>
            <a:latin typeface="Times New Roman" panose="02020603050405020304" pitchFamily="18" charset="0"/>
            <a:cs typeface="Times New Roman" panose="02020603050405020304" pitchFamily="18" charset="0"/>
          </a:endParaRPr>
        </a:p>
      </dgm:t>
    </dgm:pt>
    <dgm:pt modelId="{CD9DEB44-A73E-4B1D-9DDE-397783493505}" type="sibTrans" cxnId="{0B5F9D52-93AD-4D3E-9333-E0E7F1C9A377}">
      <dgm:prSet/>
      <dgm:spPr/>
      <dgm:t>
        <a:bodyPr/>
        <a:lstStyle/>
        <a:p>
          <a:pPr algn="just"/>
          <a:endParaRPr lang="en-US" sz="1400"/>
        </a:p>
      </dgm:t>
    </dgm:pt>
    <dgm:pt modelId="{4FE81B06-6478-46CC-80A3-08168FA80C9B}" type="parTrans" cxnId="{0B5F9D52-93AD-4D3E-9333-E0E7F1C9A377}">
      <dgm:prSet/>
      <dgm:spPr/>
      <dgm:t>
        <a:bodyPr/>
        <a:lstStyle/>
        <a:p>
          <a:pPr algn="just"/>
          <a:endParaRPr lang="en-US" sz="1400"/>
        </a:p>
      </dgm:t>
    </dgm:pt>
    <dgm:pt modelId="{51441270-A7DE-4A97-95A7-D337C46700E6}" type="pres">
      <dgm:prSet presAssocID="{9159CAE6-6C84-4FE4-803B-8297753B0BDC}" presName="linearFlow" presStyleCnt="0">
        <dgm:presLayoutVars>
          <dgm:dir/>
          <dgm:resizeHandles val="exact"/>
        </dgm:presLayoutVars>
      </dgm:prSet>
      <dgm:spPr/>
      <dgm:t>
        <a:bodyPr/>
        <a:lstStyle/>
        <a:p>
          <a:endParaRPr lang="en-US"/>
        </a:p>
      </dgm:t>
    </dgm:pt>
    <dgm:pt modelId="{1DFF621A-D35A-4443-A4BE-F21A1BBB1728}" type="pres">
      <dgm:prSet presAssocID="{D78F63CD-CE65-4888-A664-1E6FD26A3A14}" presName="composite" presStyleCnt="0"/>
      <dgm:spPr/>
    </dgm:pt>
    <dgm:pt modelId="{E859F575-7E87-44A6-A29A-0CB2C4D7B5F5}" type="pres">
      <dgm:prSet presAssocID="{D78F63CD-CE65-4888-A664-1E6FD26A3A14}" presName="imgShp" presStyleLbl="fgImgPlace1" presStyleIdx="0"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a:solidFill>
            <a:srgbClr val="D7F0FC"/>
          </a:solidFill>
        </a:ln>
      </dgm:spPr>
      <dgm:t>
        <a:bodyPr/>
        <a:lstStyle/>
        <a:p>
          <a:endParaRPr lang="en-US"/>
        </a:p>
      </dgm:t>
    </dgm:pt>
    <dgm:pt modelId="{6BBBA15E-F99C-48EC-81D2-5D093206DBC7}" type="pres">
      <dgm:prSet presAssocID="{D78F63CD-CE65-4888-A664-1E6FD26A3A14}" presName="txShp" presStyleLbl="node1" presStyleIdx="0" presStyleCnt="6">
        <dgm:presLayoutVars>
          <dgm:bulletEnabled val="1"/>
        </dgm:presLayoutVars>
      </dgm:prSet>
      <dgm:spPr/>
      <dgm:t>
        <a:bodyPr/>
        <a:lstStyle/>
        <a:p>
          <a:endParaRPr lang="en-US"/>
        </a:p>
      </dgm:t>
    </dgm:pt>
    <dgm:pt modelId="{5AE9D40D-F9A7-47C3-A79D-A7CB2A6A899F}" type="pres">
      <dgm:prSet presAssocID="{CD9DEB44-A73E-4B1D-9DDE-397783493505}" presName="spacing" presStyleCnt="0"/>
      <dgm:spPr/>
    </dgm:pt>
    <dgm:pt modelId="{C070393C-BB30-4F96-8A1F-152FC6AB7BFA}" type="pres">
      <dgm:prSet presAssocID="{9FF58A40-755F-452D-B7D9-A6A8824C30E0}" presName="composite" presStyleCnt="0"/>
      <dgm:spPr/>
    </dgm:pt>
    <dgm:pt modelId="{DDDCCDDF-7C39-4905-A589-B210FFEB83B9}" type="pres">
      <dgm:prSet presAssocID="{9FF58A40-755F-452D-B7D9-A6A8824C30E0}" presName="imgShp" presStyleLbl="fgImgPlace1" presStyleIdx="1" presStyleCnt="6"/>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a:solidFill>
            <a:srgbClr val="D7F0FC"/>
          </a:solidFill>
        </a:ln>
      </dgm:spPr>
      <dgm:t>
        <a:bodyPr/>
        <a:lstStyle/>
        <a:p>
          <a:endParaRPr lang="en-US"/>
        </a:p>
      </dgm:t>
    </dgm:pt>
    <dgm:pt modelId="{1625AF40-3EA5-423E-ACD4-BFB1B4D08FA6}" type="pres">
      <dgm:prSet presAssocID="{9FF58A40-755F-452D-B7D9-A6A8824C30E0}" presName="txShp" presStyleLbl="node1" presStyleIdx="1" presStyleCnt="6">
        <dgm:presLayoutVars>
          <dgm:bulletEnabled val="1"/>
        </dgm:presLayoutVars>
      </dgm:prSet>
      <dgm:spPr/>
      <dgm:t>
        <a:bodyPr/>
        <a:lstStyle/>
        <a:p>
          <a:endParaRPr lang="en-US"/>
        </a:p>
      </dgm:t>
    </dgm:pt>
    <dgm:pt modelId="{E4AE1008-E31E-457A-85E0-6235CE07A3D2}" type="pres">
      <dgm:prSet presAssocID="{4909D5FA-5534-44FE-97F9-ADF9BE6E2D3F}" presName="spacing" presStyleCnt="0"/>
      <dgm:spPr/>
    </dgm:pt>
    <dgm:pt modelId="{77E355C4-25EF-4864-8968-4339E3C1EB29}" type="pres">
      <dgm:prSet presAssocID="{F95DC299-969A-4901-B956-B33F451BFDA5}" presName="composite" presStyleCnt="0"/>
      <dgm:spPr/>
    </dgm:pt>
    <dgm:pt modelId="{6E0FFE83-42F5-4EF5-8B8A-600B3ED96039}" type="pres">
      <dgm:prSet presAssocID="{F95DC299-969A-4901-B956-B33F451BFDA5}" presName="imgShp" presStyleLbl="fgImgPlace1" presStyleIdx="2" presStyleCnt="6"/>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000" r="-1000"/>
          </a:stretch>
        </a:blipFill>
        <a:ln>
          <a:solidFill>
            <a:srgbClr val="D7F0FC"/>
          </a:solidFill>
        </a:ln>
      </dgm:spPr>
      <dgm:t>
        <a:bodyPr/>
        <a:lstStyle/>
        <a:p>
          <a:endParaRPr lang="en-US"/>
        </a:p>
      </dgm:t>
    </dgm:pt>
    <dgm:pt modelId="{D0B9EA4C-7939-4BF9-8A61-55D35DACCA77}" type="pres">
      <dgm:prSet presAssocID="{F95DC299-969A-4901-B956-B33F451BFDA5}" presName="txShp" presStyleLbl="node1" presStyleIdx="2" presStyleCnt="6">
        <dgm:presLayoutVars>
          <dgm:bulletEnabled val="1"/>
        </dgm:presLayoutVars>
      </dgm:prSet>
      <dgm:spPr/>
      <dgm:t>
        <a:bodyPr/>
        <a:lstStyle/>
        <a:p>
          <a:endParaRPr lang="en-US"/>
        </a:p>
      </dgm:t>
    </dgm:pt>
    <dgm:pt modelId="{4ADB6C56-B2A8-4BAB-92B2-831B58DB8544}" type="pres">
      <dgm:prSet presAssocID="{851706BC-CAD9-4F13-A88D-47F09AB376D9}" presName="spacing" presStyleCnt="0"/>
      <dgm:spPr/>
    </dgm:pt>
    <dgm:pt modelId="{D5470069-1271-41F3-B5E0-4C0AC7FA3005}" type="pres">
      <dgm:prSet presAssocID="{98E35C77-AF46-4EDD-BD9D-7CBCC2A8D8FC}" presName="composite" presStyleCnt="0"/>
      <dgm:spPr/>
    </dgm:pt>
    <dgm:pt modelId="{0F9163EB-4C76-41DF-B6BB-8E34370085CC}" type="pres">
      <dgm:prSet presAssocID="{98E35C77-AF46-4EDD-BD9D-7CBCC2A8D8FC}" presName="imgShp" presStyleLbl="fgImgPlace1" presStyleIdx="3" presStyleCnt="6"/>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12000" r="-12000"/>
          </a:stretch>
        </a:blipFill>
        <a:ln>
          <a:solidFill>
            <a:srgbClr val="D7F0FC"/>
          </a:solidFill>
        </a:ln>
      </dgm:spPr>
      <dgm:t>
        <a:bodyPr/>
        <a:lstStyle/>
        <a:p>
          <a:endParaRPr lang="en-US"/>
        </a:p>
      </dgm:t>
    </dgm:pt>
    <dgm:pt modelId="{62F6E072-88FE-4CC5-A554-17507A83B9B5}" type="pres">
      <dgm:prSet presAssocID="{98E35C77-AF46-4EDD-BD9D-7CBCC2A8D8FC}" presName="txShp" presStyleLbl="node1" presStyleIdx="3" presStyleCnt="6">
        <dgm:presLayoutVars>
          <dgm:bulletEnabled val="1"/>
        </dgm:presLayoutVars>
      </dgm:prSet>
      <dgm:spPr/>
      <dgm:t>
        <a:bodyPr/>
        <a:lstStyle/>
        <a:p>
          <a:endParaRPr lang="en-US"/>
        </a:p>
      </dgm:t>
    </dgm:pt>
    <dgm:pt modelId="{3FFE4A91-7E6C-4D98-A101-A6E8713AD775}" type="pres">
      <dgm:prSet presAssocID="{0AA756D4-FDA7-4005-AD1C-4AACCAE69D8E}" presName="spacing" presStyleCnt="0"/>
      <dgm:spPr/>
    </dgm:pt>
    <dgm:pt modelId="{161EE480-8D40-4D3A-92E7-F9F5D6D90B26}" type="pres">
      <dgm:prSet presAssocID="{19CA5743-7E8F-4FD8-8B07-E324A63EBE62}" presName="composite" presStyleCnt="0"/>
      <dgm:spPr/>
    </dgm:pt>
    <dgm:pt modelId="{E7E10C3B-12C1-4E51-AFCD-08173B901454}" type="pres">
      <dgm:prSet presAssocID="{19CA5743-7E8F-4FD8-8B07-E324A63EBE62}" presName="imgShp" presStyleLbl="fgImgPlace1" presStyleIdx="4" presStyleCnt="6"/>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a:solidFill>
            <a:srgbClr val="D7F0FC"/>
          </a:solidFill>
        </a:ln>
      </dgm:spPr>
      <dgm:t>
        <a:bodyPr/>
        <a:lstStyle/>
        <a:p>
          <a:endParaRPr lang="en-US"/>
        </a:p>
      </dgm:t>
    </dgm:pt>
    <dgm:pt modelId="{E4B6FEE8-BB28-46BE-812D-BEF98B59AD98}" type="pres">
      <dgm:prSet presAssocID="{19CA5743-7E8F-4FD8-8B07-E324A63EBE62}" presName="txShp" presStyleLbl="node1" presStyleIdx="4" presStyleCnt="6">
        <dgm:presLayoutVars>
          <dgm:bulletEnabled val="1"/>
        </dgm:presLayoutVars>
      </dgm:prSet>
      <dgm:spPr/>
      <dgm:t>
        <a:bodyPr/>
        <a:lstStyle/>
        <a:p>
          <a:endParaRPr lang="en-US"/>
        </a:p>
      </dgm:t>
    </dgm:pt>
    <dgm:pt modelId="{05D16FEE-5ABA-4AC1-AB37-66083B3BBD26}" type="pres">
      <dgm:prSet presAssocID="{6AF90134-96E6-4072-B73A-AB11EA822A19}" presName="spacing" presStyleCnt="0"/>
      <dgm:spPr/>
    </dgm:pt>
    <dgm:pt modelId="{753928D4-6D11-4063-B2AA-143CBFEA74A4}" type="pres">
      <dgm:prSet presAssocID="{8F73E295-2885-4E3A-8D36-1EB5B8B97141}" presName="composite" presStyleCnt="0"/>
      <dgm:spPr/>
    </dgm:pt>
    <dgm:pt modelId="{826C7AEB-3FB5-4DED-92B3-10AA28F7D196}" type="pres">
      <dgm:prSet presAssocID="{8F73E295-2885-4E3A-8D36-1EB5B8B97141}" presName="imgShp" presStyleLbl="fgImgPlace1" presStyleIdx="5" presStyleCnt="6"/>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a:stretch>
        </a:blipFill>
        <a:ln>
          <a:solidFill>
            <a:srgbClr val="D7F0FC"/>
          </a:solidFill>
        </a:ln>
      </dgm:spPr>
      <dgm:t>
        <a:bodyPr/>
        <a:lstStyle/>
        <a:p>
          <a:endParaRPr lang="en-US"/>
        </a:p>
      </dgm:t>
    </dgm:pt>
    <dgm:pt modelId="{A492271A-DAA3-4951-AE94-C0FE2B9B16EB}" type="pres">
      <dgm:prSet presAssocID="{8F73E295-2885-4E3A-8D36-1EB5B8B97141}" presName="txShp" presStyleLbl="node1" presStyleIdx="5" presStyleCnt="6">
        <dgm:presLayoutVars>
          <dgm:bulletEnabled val="1"/>
        </dgm:presLayoutVars>
      </dgm:prSet>
      <dgm:spPr/>
      <dgm:t>
        <a:bodyPr/>
        <a:lstStyle/>
        <a:p>
          <a:endParaRPr lang="en-US"/>
        </a:p>
      </dgm:t>
    </dgm:pt>
  </dgm:ptLst>
  <dgm:cxnLst>
    <dgm:cxn modelId="{1374B386-2D64-4A8F-82CC-851B3212AAE0}" type="presOf" srcId="{19CA5743-7E8F-4FD8-8B07-E324A63EBE62}" destId="{E4B6FEE8-BB28-46BE-812D-BEF98B59AD98}" srcOrd="0" destOrd="0" presId="urn:microsoft.com/office/officeart/2005/8/layout/vList3"/>
    <dgm:cxn modelId="{A37752E3-449A-4EC9-9E29-302019E88B5C}" srcId="{9159CAE6-6C84-4FE4-803B-8297753B0BDC}" destId="{19CA5743-7E8F-4FD8-8B07-E324A63EBE62}" srcOrd="4" destOrd="0" parTransId="{597877E2-A7A9-407E-89FC-CCAAA50D4EA5}" sibTransId="{6AF90134-96E6-4072-B73A-AB11EA822A19}"/>
    <dgm:cxn modelId="{5F1936B3-1C7E-40F1-A70A-61FE658608DC}" srcId="{9159CAE6-6C84-4FE4-803B-8297753B0BDC}" destId="{8F73E295-2885-4E3A-8D36-1EB5B8B97141}" srcOrd="5" destOrd="0" parTransId="{E3B99C24-BB81-4B2C-8666-25C053865C30}" sibTransId="{8FCE6B7D-A87A-484B-9F8A-AD5BBFCCF5C5}"/>
    <dgm:cxn modelId="{0B5F9D52-93AD-4D3E-9333-E0E7F1C9A377}" srcId="{9159CAE6-6C84-4FE4-803B-8297753B0BDC}" destId="{D78F63CD-CE65-4888-A664-1E6FD26A3A14}" srcOrd="0" destOrd="0" parTransId="{4FE81B06-6478-46CC-80A3-08168FA80C9B}" sibTransId="{CD9DEB44-A73E-4B1D-9DDE-397783493505}"/>
    <dgm:cxn modelId="{03B00ADA-9D45-4779-93B8-56ED4C5AC018}" type="presOf" srcId="{8F73E295-2885-4E3A-8D36-1EB5B8B97141}" destId="{A492271A-DAA3-4951-AE94-C0FE2B9B16EB}" srcOrd="0" destOrd="0" presId="urn:microsoft.com/office/officeart/2005/8/layout/vList3"/>
    <dgm:cxn modelId="{4F3A862C-D399-499E-8584-D1C186D2A91A}" srcId="{9159CAE6-6C84-4FE4-803B-8297753B0BDC}" destId="{98E35C77-AF46-4EDD-BD9D-7CBCC2A8D8FC}" srcOrd="3" destOrd="0" parTransId="{DCBDB34A-ED60-44F3-8DD8-DE45B96132E8}" sibTransId="{0AA756D4-FDA7-4005-AD1C-4AACCAE69D8E}"/>
    <dgm:cxn modelId="{F78E17E7-9165-4AB6-8C51-FA9455F3A03F}" type="presOf" srcId="{98E35C77-AF46-4EDD-BD9D-7CBCC2A8D8FC}" destId="{62F6E072-88FE-4CC5-A554-17507A83B9B5}" srcOrd="0" destOrd="0" presId="urn:microsoft.com/office/officeart/2005/8/layout/vList3"/>
    <dgm:cxn modelId="{A03ED4EA-C82C-4C60-830B-5C2D13432E2D}" type="presOf" srcId="{9159CAE6-6C84-4FE4-803B-8297753B0BDC}" destId="{51441270-A7DE-4A97-95A7-D337C46700E6}" srcOrd="0" destOrd="0" presId="urn:microsoft.com/office/officeart/2005/8/layout/vList3"/>
    <dgm:cxn modelId="{24FF824C-283D-4068-BD4C-AB4CD3D16DBE}" type="presOf" srcId="{F95DC299-969A-4901-B956-B33F451BFDA5}" destId="{D0B9EA4C-7939-4BF9-8A61-55D35DACCA77}" srcOrd="0" destOrd="0" presId="urn:microsoft.com/office/officeart/2005/8/layout/vList3"/>
    <dgm:cxn modelId="{0EFE2190-5ED6-4C40-BACA-B77AB98E31E4}" srcId="{9159CAE6-6C84-4FE4-803B-8297753B0BDC}" destId="{9FF58A40-755F-452D-B7D9-A6A8824C30E0}" srcOrd="1" destOrd="0" parTransId="{57A89384-5B7E-4093-A2BA-56889802CDCF}" sibTransId="{4909D5FA-5534-44FE-97F9-ADF9BE6E2D3F}"/>
    <dgm:cxn modelId="{F179836E-5A71-45E3-80A0-E8228E8D486B}" srcId="{9159CAE6-6C84-4FE4-803B-8297753B0BDC}" destId="{F95DC299-969A-4901-B956-B33F451BFDA5}" srcOrd="2" destOrd="0" parTransId="{96D6F513-5288-4122-ADE6-DEE9B6C21BC5}" sibTransId="{851706BC-CAD9-4F13-A88D-47F09AB376D9}"/>
    <dgm:cxn modelId="{9129F163-98A5-4DA2-BE90-2CE4069E102D}" type="presOf" srcId="{D78F63CD-CE65-4888-A664-1E6FD26A3A14}" destId="{6BBBA15E-F99C-48EC-81D2-5D093206DBC7}" srcOrd="0" destOrd="0" presId="urn:microsoft.com/office/officeart/2005/8/layout/vList3"/>
    <dgm:cxn modelId="{CE27BA37-1E2C-4BB9-9079-62E18D0EB4FF}" type="presOf" srcId="{9FF58A40-755F-452D-B7D9-A6A8824C30E0}" destId="{1625AF40-3EA5-423E-ACD4-BFB1B4D08FA6}" srcOrd="0" destOrd="0" presId="urn:microsoft.com/office/officeart/2005/8/layout/vList3"/>
    <dgm:cxn modelId="{489CC7BB-3E1D-4589-8E60-734F0CB49496}" type="presParOf" srcId="{51441270-A7DE-4A97-95A7-D337C46700E6}" destId="{1DFF621A-D35A-4443-A4BE-F21A1BBB1728}" srcOrd="0" destOrd="0" presId="urn:microsoft.com/office/officeart/2005/8/layout/vList3"/>
    <dgm:cxn modelId="{A8EF1AAA-3B6D-405D-8786-42DC017ED40C}" type="presParOf" srcId="{1DFF621A-D35A-4443-A4BE-F21A1BBB1728}" destId="{E859F575-7E87-44A6-A29A-0CB2C4D7B5F5}" srcOrd="0" destOrd="0" presId="urn:microsoft.com/office/officeart/2005/8/layout/vList3"/>
    <dgm:cxn modelId="{E2536FAA-A6B9-402F-9EA9-C869EB1D5F57}" type="presParOf" srcId="{1DFF621A-D35A-4443-A4BE-F21A1BBB1728}" destId="{6BBBA15E-F99C-48EC-81D2-5D093206DBC7}" srcOrd="1" destOrd="0" presId="urn:microsoft.com/office/officeart/2005/8/layout/vList3"/>
    <dgm:cxn modelId="{0198770D-19AC-40B5-BBA5-10BA8442A7D7}" type="presParOf" srcId="{51441270-A7DE-4A97-95A7-D337C46700E6}" destId="{5AE9D40D-F9A7-47C3-A79D-A7CB2A6A899F}" srcOrd="1" destOrd="0" presId="urn:microsoft.com/office/officeart/2005/8/layout/vList3"/>
    <dgm:cxn modelId="{8AA86D6F-3BDB-44E0-BABB-04E677E3FD30}" type="presParOf" srcId="{51441270-A7DE-4A97-95A7-D337C46700E6}" destId="{C070393C-BB30-4F96-8A1F-152FC6AB7BFA}" srcOrd="2" destOrd="0" presId="urn:microsoft.com/office/officeart/2005/8/layout/vList3"/>
    <dgm:cxn modelId="{ED60BEF9-3A8B-4477-AC92-3456091B72F6}" type="presParOf" srcId="{C070393C-BB30-4F96-8A1F-152FC6AB7BFA}" destId="{DDDCCDDF-7C39-4905-A589-B210FFEB83B9}" srcOrd="0" destOrd="0" presId="urn:microsoft.com/office/officeart/2005/8/layout/vList3"/>
    <dgm:cxn modelId="{30D1B513-2272-4D52-A9CB-6FD10CE42D1E}" type="presParOf" srcId="{C070393C-BB30-4F96-8A1F-152FC6AB7BFA}" destId="{1625AF40-3EA5-423E-ACD4-BFB1B4D08FA6}" srcOrd="1" destOrd="0" presId="urn:microsoft.com/office/officeart/2005/8/layout/vList3"/>
    <dgm:cxn modelId="{95659385-D561-4D20-B0EC-765F88114ADD}" type="presParOf" srcId="{51441270-A7DE-4A97-95A7-D337C46700E6}" destId="{E4AE1008-E31E-457A-85E0-6235CE07A3D2}" srcOrd="3" destOrd="0" presId="urn:microsoft.com/office/officeart/2005/8/layout/vList3"/>
    <dgm:cxn modelId="{005A6973-AA04-4769-AA2B-0B931C1AD3A8}" type="presParOf" srcId="{51441270-A7DE-4A97-95A7-D337C46700E6}" destId="{77E355C4-25EF-4864-8968-4339E3C1EB29}" srcOrd="4" destOrd="0" presId="urn:microsoft.com/office/officeart/2005/8/layout/vList3"/>
    <dgm:cxn modelId="{BA381FEE-B3DC-4725-82CE-27E61EE8BA02}" type="presParOf" srcId="{77E355C4-25EF-4864-8968-4339E3C1EB29}" destId="{6E0FFE83-42F5-4EF5-8B8A-600B3ED96039}" srcOrd="0" destOrd="0" presId="urn:microsoft.com/office/officeart/2005/8/layout/vList3"/>
    <dgm:cxn modelId="{7CE1D19A-5CB3-4FDE-BE41-2B51FA70359C}" type="presParOf" srcId="{77E355C4-25EF-4864-8968-4339E3C1EB29}" destId="{D0B9EA4C-7939-4BF9-8A61-55D35DACCA77}" srcOrd="1" destOrd="0" presId="urn:microsoft.com/office/officeart/2005/8/layout/vList3"/>
    <dgm:cxn modelId="{A814C06C-A4FB-47FE-9BFC-8101BFCF7354}" type="presParOf" srcId="{51441270-A7DE-4A97-95A7-D337C46700E6}" destId="{4ADB6C56-B2A8-4BAB-92B2-831B58DB8544}" srcOrd="5" destOrd="0" presId="urn:microsoft.com/office/officeart/2005/8/layout/vList3"/>
    <dgm:cxn modelId="{D5204A66-E1BA-4EA4-9CD0-18FFF5B4D8F6}" type="presParOf" srcId="{51441270-A7DE-4A97-95A7-D337C46700E6}" destId="{D5470069-1271-41F3-B5E0-4C0AC7FA3005}" srcOrd="6" destOrd="0" presId="urn:microsoft.com/office/officeart/2005/8/layout/vList3"/>
    <dgm:cxn modelId="{8EBFAD39-779B-4420-8CC1-DF1C139E9A47}" type="presParOf" srcId="{D5470069-1271-41F3-B5E0-4C0AC7FA3005}" destId="{0F9163EB-4C76-41DF-B6BB-8E34370085CC}" srcOrd="0" destOrd="0" presId="urn:microsoft.com/office/officeart/2005/8/layout/vList3"/>
    <dgm:cxn modelId="{603E3C09-1864-42EB-A8ED-18CE5E836164}" type="presParOf" srcId="{D5470069-1271-41F3-B5E0-4C0AC7FA3005}" destId="{62F6E072-88FE-4CC5-A554-17507A83B9B5}" srcOrd="1" destOrd="0" presId="urn:microsoft.com/office/officeart/2005/8/layout/vList3"/>
    <dgm:cxn modelId="{4446F7DB-25D0-40CD-87F0-5AFB070AF79D}" type="presParOf" srcId="{51441270-A7DE-4A97-95A7-D337C46700E6}" destId="{3FFE4A91-7E6C-4D98-A101-A6E8713AD775}" srcOrd="7" destOrd="0" presId="urn:microsoft.com/office/officeart/2005/8/layout/vList3"/>
    <dgm:cxn modelId="{0080A7E2-1217-443A-AEDF-99B4093B203C}" type="presParOf" srcId="{51441270-A7DE-4A97-95A7-D337C46700E6}" destId="{161EE480-8D40-4D3A-92E7-F9F5D6D90B26}" srcOrd="8" destOrd="0" presId="urn:microsoft.com/office/officeart/2005/8/layout/vList3"/>
    <dgm:cxn modelId="{E5B02C7E-1FC2-445D-892E-40AD7490AE0B}" type="presParOf" srcId="{161EE480-8D40-4D3A-92E7-F9F5D6D90B26}" destId="{E7E10C3B-12C1-4E51-AFCD-08173B901454}" srcOrd="0" destOrd="0" presId="urn:microsoft.com/office/officeart/2005/8/layout/vList3"/>
    <dgm:cxn modelId="{2EB8570C-B4B2-4F70-A945-E52FF5068D57}" type="presParOf" srcId="{161EE480-8D40-4D3A-92E7-F9F5D6D90B26}" destId="{E4B6FEE8-BB28-46BE-812D-BEF98B59AD98}" srcOrd="1" destOrd="0" presId="urn:microsoft.com/office/officeart/2005/8/layout/vList3"/>
    <dgm:cxn modelId="{8A5AAF6C-EEB9-4D91-9BA4-D723564442B8}" type="presParOf" srcId="{51441270-A7DE-4A97-95A7-D337C46700E6}" destId="{05D16FEE-5ABA-4AC1-AB37-66083B3BBD26}" srcOrd="9" destOrd="0" presId="urn:microsoft.com/office/officeart/2005/8/layout/vList3"/>
    <dgm:cxn modelId="{DB221CB7-E6FA-4240-A32D-10B01E68D854}" type="presParOf" srcId="{51441270-A7DE-4A97-95A7-D337C46700E6}" destId="{753928D4-6D11-4063-B2AA-143CBFEA74A4}" srcOrd="10" destOrd="0" presId="urn:microsoft.com/office/officeart/2005/8/layout/vList3"/>
    <dgm:cxn modelId="{D22D4952-98BC-4219-94AA-95EB5A70FEB8}" type="presParOf" srcId="{753928D4-6D11-4063-B2AA-143CBFEA74A4}" destId="{826C7AEB-3FB5-4DED-92B3-10AA28F7D196}" srcOrd="0" destOrd="0" presId="urn:microsoft.com/office/officeart/2005/8/layout/vList3"/>
    <dgm:cxn modelId="{EFC41D6D-546D-418E-A8A6-9422766AC277}" type="presParOf" srcId="{753928D4-6D11-4063-B2AA-143CBFEA74A4}" destId="{A492271A-DAA3-4951-AE94-C0FE2B9B16EB}" srcOrd="1" destOrd="0" presId="urn:microsoft.com/office/officeart/2005/8/layout/vList3"/>
  </dgm:cxnLst>
  <dgm:bg/>
  <dgm:whole>
    <a:ln w="19050"/>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194256-C14F-4DDB-81F4-5393E2B3241E}">
      <dsp:nvSpPr>
        <dsp:cNvPr id="0" name=""/>
        <dsp:cNvSpPr/>
      </dsp:nvSpPr>
      <dsp:spPr>
        <a:xfrm rot="10800000">
          <a:off x="1567059" y="474"/>
          <a:ext cx="5680507" cy="545018"/>
        </a:xfrm>
        <a:prstGeom prst="homePlate">
          <a:avLst/>
        </a:prstGeom>
        <a:solidFill>
          <a:schemeClr val="lt1"/>
        </a:solidFill>
        <a:ln w="127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240338" tIns="53340" rIns="99568" bIns="53340" numCol="1" spcCol="1270" anchor="ctr" anchorCtr="0">
          <a:noAutofit/>
        </a:bodyPr>
        <a:lstStyle/>
        <a:p>
          <a:pPr lvl="0" algn="just" defTabSz="622300" rtl="0">
            <a:lnSpc>
              <a:spcPct val="90000"/>
            </a:lnSpc>
            <a:spcBef>
              <a:spcPct val="0"/>
            </a:spcBef>
            <a:spcAft>
              <a:spcPct val="35000"/>
            </a:spcAft>
          </a:pPr>
          <a:r>
            <a:rPr kumimoji="1" lang="en-US" sz="1400" kern="1200" dirty="0" err="1" smtClean="0">
              <a:latin typeface="Times New Roman" panose="02020603050405020304" pitchFamily="18" charset="0"/>
              <a:cs typeface="Times New Roman" panose="02020603050405020304" pitchFamily="18" charset="0"/>
            </a:rPr>
            <a:t>Mỗi</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cá</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nhân</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hộ</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gia</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đình</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có</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trách</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nhiệm</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trong</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việc</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phân</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loại</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chất</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thải</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rắn</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sinh</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hoạt</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tại</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nguồn</a:t>
          </a:r>
          <a:r>
            <a:rPr kumimoji="1" lang="en-US" sz="1400" kern="1200" dirty="0" smtClean="0">
              <a:latin typeface="Times New Roman" panose="02020603050405020304" pitchFamily="18" charset="0"/>
              <a:cs typeface="Times New Roman" panose="02020603050405020304" pitchFamily="18" charset="0"/>
            </a:rPr>
            <a:t> </a:t>
          </a:r>
        </a:p>
        <a:p>
          <a:pPr lvl="0" algn="r" defTabSz="622300" rtl="0">
            <a:lnSpc>
              <a:spcPct val="90000"/>
            </a:lnSpc>
            <a:spcBef>
              <a:spcPct val="0"/>
            </a:spcBef>
            <a:spcAft>
              <a:spcPct val="35000"/>
            </a:spcAft>
          </a:pPr>
          <a:r>
            <a:rPr kumimoji="1" lang="en-US" sz="1400" i="1" kern="1200" dirty="0" smtClean="0">
              <a:latin typeface="Times New Roman" panose="02020603050405020304" pitchFamily="18" charset="0"/>
              <a:cs typeface="Times New Roman" panose="02020603050405020304" pitchFamily="18" charset="0"/>
            </a:rPr>
            <a:t>(</a:t>
          </a:r>
          <a:r>
            <a:rPr kumimoji="1" lang="en-US" sz="1400" i="1" kern="1200" dirty="0" err="1" smtClean="0">
              <a:latin typeface="Times New Roman" panose="02020603050405020304" pitchFamily="18" charset="0"/>
              <a:cs typeface="Times New Roman" panose="02020603050405020304" pitchFamily="18" charset="0"/>
            </a:rPr>
            <a:t>quy</a:t>
          </a:r>
          <a:r>
            <a:rPr kumimoji="1" lang="en-US" sz="1400" i="1" kern="1200" dirty="0" smtClean="0">
              <a:latin typeface="Times New Roman" panose="02020603050405020304" pitchFamily="18" charset="0"/>
              <a:cs typeface="Times New Roman" panose="02020603050405020304" pitchFamily="18" charset="0"/>
            </a:rPr>
            <a:t> </a:t>
          </a:r>
          <a:r>
            <a:rPr kumimoji="1" lang="en-US" sz="1400" i="1" kern="1200" dirty="0" err="1" smtClean="0">
              <a:latin typeface="Times New Roman" panose="02020603050405020304" pitchFamily="18" charset="0"/>
              <a:cs typeface="Times New Roman" panose="02020603050405020304" pitchFamily="18" charset="0"/>
            </a:rPr>
            <a:t>định</a:t>
          </a:r>
          <a:r>
            <a:rPr kumimoji="1" lang="en-US" sz="1400" i="1" kern="1200" dirty="0" smtClean="0">
              <a:latin typeface="Times New Roman" panose="02020603050405020304" pitchFamily="18" charset="0"/>
              <a:cs typeface="Times New Roman" panose="02020603050405020304" pitchFamily="18" charset="0"/>
            </a:rPr>
            <a:t> </a:t>
          </a:r>
          <a:r>
            <a:rPr kumimoji="1" lang="en-US" sz="1400" i="1" kern="1200" dirty="0" err="1" smtClean="0">
              <a:latin typeface="Times New Roman" panose="02020603050405020304" pitchFamily="18" charset="0"/>
              <a:cs typeface="Times New Roman" panose="02020603050405020304" pitchFamily="18" charset="0"/>
            </a:rPr>
            <a:t>tại</a:t>
          </a:r>
          <a:r>
            <a:rPr kumimoji="1" lang="en-US" sz="1400" i="1" kern="1200" dirty="0" smtClean="0">
              <a:latin typeface="Times New Roman" panose="02020603050405020304" pitchFamily="18" charset="0"/>
              <a:cs typeface="Times New Roman" panose="02020603050405020304" pitchFamily="18" charset="0"/>
            </a:rPr>
            <a:t> </a:t>
          </a:r>
          <a:r>
            <a:rPr kumimoji="1" lang="en-US" sz="1400" i="1" kern="1200" dirty="0" err="1" smtClean="0">
              <a:latin typeface="Times New Roman" panose="02020603050405020304" pitchFamily="18" charset="0"/>
              <a:cs typeface="Times New Roman" panose="02020603050405020304" pitchFamily="18" charset="0"/>
            </a:rPr>
            <a:t>điểm</a:t>
          </a:r>
          <a:r>
            <a:rPr kumimoji="1" lang="en-US" sz="1400" i="1" kern="1200" dirty="0" smtClean="0">
              <a:latin typeface="Times New Roman" panose="02020603050405020304" pitchFamily="18" charset="0"/>
              <a:cs typeface="Times New Roman" panose="02020603050405020304" pitchFamily="18" charset="0"/>
            </a:rPr>
            <a:t> a </a:t>
          </a:r>
          <a:r>
            <a:rPr kumimoji="1" lang="en-US" sz="1400" i="1" kern="1200" dirty="0" err="1" smtClean="0">
              <a:latin typeface="Times New Roman" panose="02020603050405020304" pitchFamily="18" charset="0"/>
              <a:cs typeface="Times New Roman" panose="02020603050405020304" pitchFamily="18" charset="0"/>
            </a:rPr>
            <a:t>Khoản</a:t>
          </a:r>
          <a:r>
            <a:rPr kumimoji="1" lang="en-US" sz="1400" i="1" kern="1200" dirty="0" smtClean="0">
              <a:latin typeface="Times New Roman" panose="02020603050405020304" pitchFamily="18" charset="0"/>
              <a:cs typeface="Times New Roman" panose="02020603050405020304" pitchFamily="18" charset="0"/>
            </a:rPr>
            <a:t> 1 </a:t>
          </a:r>
          <a:r>
            <a:rPr kumimoji="1" lang="en-US" sz="1400" i="1" kern="1200" dirty="0" err="1" smtClean="0">
              <a:latin typeface="Times New Roman" panose="02020603050405020304" pitchFamily="18" charset="0"/>
              <a:cs typeface="Times New Roman" panose="02020603050405020304" pitchFamily="18" charset="0"/>
            </a:rPr>
            <a:t>Điều</a:t>
          </a:r>
          <a:r>
            <a:rPr kumimoji="1" lang="en-US" sz="1400" i="1" kern="1200" dirty="0" smtClean="0">
              <a:latin typeface="Times New Roman" panose="02020603050405020304" pitchFamily="18" charset="0"/>
              <a:cs typeface="Times New Roman" panose="02020603050405020304" pitchFamily="18" charset="0"/>
            </a:rPr>
            <a:t> 60 </a:t>
          </a:r>
          <a:r>
            <a:rPr kumimoji="1" lang="en-US" sz="1400" i="1" kern="1200" dirty="0" err="1" smtClean="0">
              <a:latin typeface="Times New Roman" panose="02020603050405020304" pitchFamily="18" charset="0"/>
              <a:cs typeface="Times New Roman" panose="02020603050405020304" pitchFamily="18" charset="0"/>
            </a:rPr>
            <a:t>Luật</a:t>
          </a:r>
          <a:r>
            <a:rPr kumimoji="1" lang="en-US" sz="1400" i="1" kern="1200" dirty="0" smtClean="0">
              <a:latin typeface="Times New Roman" panose="02020603050405020304" pitchFamily="18" charset="0"/>
              <a:cs typeface="Times New Roman" panose="02020603050405020304" pitchFamily="18" charset="0"/>
            </a:rPr>
            <a:t> BVMT </a:t>
          </a:r>
          <a:r>
            <a:rPr kumimoji="1" lang="en-US" sz="1400" i="1" kern="1200" dirty="0" err="1" smtClean="0">
              <a:latin typeface="Times New Roman" panose="02020603050405020304" pitchFamily="18" charset="0"/>
              <a:cs typeface="Times New Roman" panose="02020603050405020304" pitchFamily="18" charset="0"/>
            </a:rPr>
            <a:t>năm</a:t>
          </a:r>
          <a:r>
            <a:rPr kumimoji="1" lang="en-US" sz="1400" i="1" kern="1200" dirty="0" smtClean="0">
              <a:latin typeface="Times New Roman" panose="02020603050405020304" pitchFamily="18" charset="0"/>
              <a:cs typeface="Times New Roman" panose="02020603050405020304" pitchFamily="18" charset="0"/>
            </a:rPr>
            <a:t> 2020)</a:t>
          </a:r>
          <a:endParaRPr lang="en-US" sz="1400" kern="1200" dirty="0">
            <a:latin typeface="Times New Roman" panose="02020603050405020304" pitchFamily="18" charset="0"/>
            <a:cs typeface="Times New Roman" panose="02020603050405020304" pitchFamily="18" charset="0"/>
          </a:endParaRPr>
        </a:p>
      </dsp:txBody>
      <dsp:txXfrm rot="10800000">
        <a:off x="1703313" y="474"/>
        <a:ext cx="5544253" cy="545018"/>
      </dsp:txXfrm>
    </dsp:sp>
    <dsp:sp modelId="{B42F2CBE-595E-4E8E-98D6-9811C213F41F}">
      <dsp:nvSpPr>
        <dsp:cNvPr id="0" name=""/>
        <dsp:cNvSpPr/>
      </dsp:nvSpPr>
      <dsp:spPr>
        <a:xfrm>
          <a:off x="1294550" y="474"/>
          <a:ext cx="545018" cy="545018"/>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2700" cap="flat" cmpd="sng" algn="ctr">
          <a:solidFill>
            <a:srgbClr val="D7F0FC"/>
          </a:solidFill>
          <a:prstDash val="solid"/>
          <a:miter lim="800000"/>
        </a:ln>
        <a:effectLst/>
      </dsp:spPr>
      <dsp:style>
        <a:lnRef idx="2">
          <a:scrgbClr r="0" g="0" b="0"/>
        </a:lnRef>
        <a:fillRef idx="1">
          <a:scrgbClr r="0" g="0" b="0"/>
        </a:fillRef>
        <a:effectRef idx="0">
          <a:scrgbClr r="0" g="0" b="0"/>
        </a:effectRef>
        <a:fontRef idx="minor"/>
      </dsp:style>
    </dsp:sp>
    <dsp:sp modelId="{C61C3A3D-5310-4BED-89C5-26B27DC6B177}">
      <dsp:nvSpPr>
        <dsp:cNvPr id="0" name=""/>
        <dsp:cNvSpPr/>
      </dsp:nvSpPr>
      <dsp:spPr>
        <a:xfrm rot="10800000">
          <a:off x="1567059" y="681746"/>
          <a:ext cx="5680507" cy="545018"/>
        </a:xfrm>
        <a:prstGeom prst="homePlate">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240338" tIns="53340" rIns="99568" bIns="53340" numCol="1" spcCol="1270" anchor="ctr" anchorCtr="0">
          <a:noAutofit/>
        </a:bodyPr>
        <a:lstStyle/>
        <a:p>
          <a:pPr lvl="0" algn="just" defTabSz="622300" rtl="0">
            <a:lnSpc>
              <a:spcPct val="90000"/>
            </a:lnSpc>
            <a:spcBef>
              <a:spcPct val="0"/>
            </a:spcBef>
            <a:spcAft>
              <a:spcPct val="35000"/>
            </a:spcAft>
          </a:pPr>
          <a:r>
            <a:rPr kumimoji="1" lang="en-US" sz="1400" kern="1200" dirty="0" err="1" smtClean="0">
              <a:latin typeface="Times New Roman" panose="02020603050405020304" pitchFamily="18" charset="0"/>
              <a:cs typeface="Times New Roman" panose="02020603050405020304" pitchFamily="18" charset="0"/>
            </a:rPr>
            <a:t>Chất</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thải</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chưa</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được</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xem</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là</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nguồn</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tài</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nguyên</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tái</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tạo</a:t>
          </a:r>
          <a:r>
            <a:rPr kumimoji="1" lang="en-US" sz="1400" kern="1200" dirty="0" smtClean="0">
              <a:latin typeface="Times New Roman" panose="02020603050405020304" pitchFamily="18" charset="0"/>
              <a:cs typeface="Times New Roman" panose="02020603050405020304" pitchFamily="18" charset="0"/>
            </a:rPr>
            <a:t>;</a:t>
          </a:r>
          <a:endParaRPr lang="en-US" sz="1400" kern="1200" dirty="0">
            <a:latin typeface="Times New Roman" panose="02020603050405020304" pitchFamily="18" charset="0"/>
            <a:cs typeface="Times New Roman" panose="02020603050405020304" pitchFamily="18" charset="0"/>
          </a:endParaRPr>
        </a:p>
      </dsp:txBody>
      <dsp:txXfrm rot="10800000">
        <a:off x="1703313" y="681746"/>
        <a:ext cx="5544253" cy="545018"/>
      </dsp:txXfrm>
    </dsp:sp>
    <dsp:sp modelId="{B08D67D4-DCF9-4B78-86A9-669DEF0F0C6C}">
      <dsp:nvSpPr>
        <dsp:cNvPr id="0" name=""/>
        <dsp:cNvSpPr/>
      </dsp:nvSpPr>
      <dsp:spPr>
        <a:xfrm>
          <a:off x="1294550" y="681746"/>
          <a:ext cx="545018" cy="545018"/>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7000" r="-37000"/>
          </a:stretch>
        </a:blipFill>
        <a:ln w="12700" cap="flat" cmpd="sng" algn="ctr">
          <a:solidFill>
            <a:srgbClr val="D7F0FC"/>
          </a:solidFill>
          <a:prstDash val="solid"/>
          <a:miter lim="800000"/>
        </a:ln>
        <a:effectLst/>
      </dsp:spPr>
      <dsp:style>
        <a:lnRef idx="2">
          <a:scrgbClr r="0" g="0" b="0"/>
        </a:lnRef>
        <a:fillRef idx="1">
          <a:scrgbClr r="0" g="0" b="0"/>
        </a:fillRef>
        <a:effectRef idx="0">
          <a:scrgbClr r="0" g="0" b="0"/>
        </a:effectRef>
        <a:fontRef idx="minor"/>
      </dsp:style>
    </dsp:sp>
    <dsp:sp modelId="{6F2C6CA8-BE85-4CAD-A670-C65C402EF056}">
      <dsp:nvSpPr>
        <dsp:cNvPr id="0" name=""/>
        <dsp:cNvSpPr/>
      </dsp:nvSpPr>
      <dsp:spPr>
        <a:xfrm rot="10800000">
          <a:off x="1567059" y="1363019"/>
          <a:ext cx="5680507" cy="545018"/>
        </a:xfrm>
        <a:prstGeom prst="homePlate">
          <a:avLst/>
        </a:prstGeom>
        <a:solidFill>
          <a:schemeClr val="lt1"/>
        </a:solidFill>
        <a:ln w="12700" cap="flat" cmpd="sng" algn="ctr">
          <a:solidFill>
            <a:schemeClr val="accent2"/>
          </a:solidFill>
          <a:prstDash val="solid"/>
          <a:miter lim="800000"/>
        </a:ln>
        <a:effectLst/>
      </dsp:spPr>
      <dsp:style>
        <a:lnRef idx="2">
          <a:schemeClr val="accent2"/>
        </a:lnRef>
        <a:fillRef idx="1">
          <a:schemeClr val="lt1"/>
        </a:fillRef>
        <a:effectRef idx="0">
          <a:schemeClr val="accent2"/>
        </a:effectRef>
        <a:fontRef idx="minor">
          <a:schemeClr val="dk1"/>
        </a:fontRef>
      </dsp:style>
      <dsp:txBody>
        <a:bodyPr spcFirstLastPara="0" vert="horz" wrap="square" lIns="240338" tIns="53340" rIns="99568" bIns="53340" numCol="1" spcCol="1270" anchor="ctr" anchorCtr="0">
          <a:noAutofit/>
        </a:bodyPr>
        <a:lstStyle/>
        <a:p>
          <a:pPr lvl="0" algn="just" defTabSz="622300" rtl="0">
            <a:lnSpc>
              <a:spcPct val="90000"/>
            </a:lnSpc>
            <a:spcBef>
              <a:spcPct val="0"/>
            </a:spcBef>
            <a:spcAft>
              <a:spcPct val="35000"/>
            </a:spcAft>
          </a:pPr>
          <a:r>
            <a:rPr kumimoji="1" lang="en-US" sz="1400" kern="1200" dirty="0" err="1" smtClean="0">
              <a:latin typeface="Times New Roman" panose="02020603050405020304" pitchFamily="18" charset="0"/>
              <a:cs typeface="Times New Roman" panose="02020603050405020304" pitchFamily="18" charset="0"/>
            </a:rPr>
            <a:t>Ngân</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sách</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thành</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phố</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phải</a:t>
          </a:r>
          <a:r>
            <a:rPr kumimoji="1" lang="en-US" sz="1400" kern="1200" dirty="0" smtClean="0">
              <a:latin typeface="Times New Roman" panose="02020603050405020304" pitchFamily="18" charset="0"/>
              <a:cs typeface="Times New Roman" panose="02020603050405020304" pitchFamily="18" charset="0"/>
            </a:rPr>
            <a:t> chi </a:t>
          </a:r>
          <a:r>
            <a:rPr kumimoji="1" lang="en-US" sz="1400" kern="1200" dirty="0" err="1" smtClean="0">
              <a:latin typeface="Times New Roman" panose="02020603050405020304" pitchFamily="18" charset="0"/>
              <a:cs typeface="Times New Roman" panose="02020603050405020304" pitchFamily="18" charset="0"/>
            </a:rPr>
            <a:t>cho</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công</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tác</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thu</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gom</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vận</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chuyển</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xử</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lý</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chất</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thải</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rắn</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sinh</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hoạt</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ngày</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càng</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tăng</a:t>
          </a:r>
          <a:r>
            <a:rPr kumimoji="1" lang="en-US" sz="1400" kern="1200" dirty="0" smtClean="0">
              <a:latin typeface="Times New Roman" panose="02020603050405020304" pitchFamily="18" charset="0"/>
              <a:cs typeface="Times New Roman" panose="02020603050405020304" pitchFamily="18" charset="0"/>
            </a:rPr>
            <a:t>.</a:t>
          </a:r>
          <a:endParaRPr lang="en-US" sz="1400" kern="1200" dirty="0">
            <a:latin typeface="Times New Roman" panose="02020603050405020304" pitchFamily="18" charset="0"/>
            <a:cs typeface="Times New Roman" panose="02020603050405020304" pitchFamily="18" charset="0"/>
          </a:endParaRPr>
        </a:p>
      </dsp:txBody>
      <dsp:txXfrm rot="10800000">
        <a:off x="1703313" y="1363019"/>
        <a:ext cx="5544253" cy="545018"/>
      </dsp:txXfrm>
    </dsp:sp>
    <dsp:sp modelId="{DC2F2715-C555-42CA-B2C6-A431A6C4A25D}">
      <dsp:nvSpPr>
        <dsp:cNvPr id="0" name=""/>
        <dsp:cNvSpPr/>
      </dsp:nvSpPr>
      <dsp:spPr>
        <a:xfrm>
          <a:off x="1294550" y="1363019"/>
          <a:ext cx="545018" cy="545018"/>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8000" r="-28000"/>
          </a:stretch>
        </a:blipFill>
        <a:ln w="12700" cap="flat" cmpd="sng" algn="ctr">
          <a:solidFill>
            <a:srgbClr val="D7F0FC"/>
          </a:solidFill>
          <a:prstDash val="solid"/>
          <a:miter lim="800000"/>
        </a:ln>
        <a:effectLst/>
      </dsp:spPr>
      <dsp:style>
        <a:lnRef idx="2">
          <a:scrgbClr r="0" g="0" b="0"/>
        </a:lnRef>
        <a:fillRef idx="1">
          <a:scrgbClr r="0" g="0" b="0"/>
        </a:fillRef>
        <a:effectRef idx="0">
          <a:scrgbClr r="0" g="0" b="0"/>
        </a:effectRef>
        <a:fontRef idx="minor"/>
      </dsp:style>
    </dsp:sp>
    <dsp:sp modelId="{C31F6C30-5D66-45F3-9227-5D4832AEFEA5}">
      <dsp:nvSpPr>
        <dsp:cNvPr id="0" name=""/>
        <dsp:cNvSpPr/>
      </dsp:nvSpPr>
      <dsp:spPr>
        <a:xfrm rot="10800000">
          <a:off x="1567059" y="2044292"/>
          <a:ext cx="5680507" cy="545018"/>
        </a:xfrm>
        <a:prstGeom prst="homePlate">
          <a:avLst/>
        </a:prstGeom>
        <a:solidFill>
          <a:schemeClr val="lt1"/>
        </a:solidFill>
        <a:ln w="127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240338" tIns="53340" rIns="99568" bIns="53340" numCol="1" spcCol="1270" anchor="ctr" anchorCtr="0">
          <a:noAutofit/>
        </a:bodyPr>
        <a:lstStyle/>
        <a:p>
          <a:pPr lvl="0" algn="just" defTabSz="622300" rtl="0">
            <a:lnSpc>
              <a:spcPct val="90000"/>
            </a:lnSpc>
            <a:spcBef>
              <a:spcPct val="0"/>
            </a:spcBef>
            <a:spcAft>
              <a:spcPct val="35000"/>
            </a:spcAft>
          </a:pPr>
          <a:r>
            <a:rPr kumimoji="1" lang="en-US" sz="1400" kern="1200" dirty="0" err="1" smtClean="0">
              <a:latin typeface="Times New Roman" panose="02020603050405020304" pitchFamily="18" charset="0"/>
              <a:cs typeface="Times New Roman" panose="02020603050405020304" pitchFamily="18" charset="0"/>
            </a:rPr>
            <a:t>Là</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nguồn</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gây</a:t>
          </a:r>
          <a:r>
            <a:rPr kumimoji="1" lang="en-US" sz="1400" kern="1200" dirty="0" smtClean="0">
              <a:latin typeface="Times New Roman" panose="02020603050405020304" pitchFamily="18" charset="0"/>
              <a:cs typeface="Times New Roman" panose="02020603050405020304" pitchFamily="18" charset="0"/>
            </a:rPr>
            <a:t> ô </a:t>
          </a:r>
          <a:r>
            <a:rPr kumimoji="1" lang="en-US" sz="1400" kern="1200" dirty="0" err="1" smtClean="0">
              <a:latin typeface="Times New Roman" panose="02020603050405020304" pitchFamily="18" charset="0"/>
              <a:cs typeface="Times New Roman" panose="02020603050405020304" pitchFamily="18" charset="0"/>
            </a:rPr>
            <a:t>nhiễm</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môi</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trường</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nước</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không</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khí</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tác</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động</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đến</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môi</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trường</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sinh</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sống</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ảnh</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hưởng</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đến</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sức</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khỏe</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của</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cộng</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đồng</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dân</a:t>
          </a:r>
          <a:r>
            <a:rPr kumimoji="1" lang="en-US" sz="1400" kern="1200" dirty="0" smtClean="0">
              <a:latin typeface="Times New Roman" panose="02020603050405020304" pitchFamily="18" charset="0"/>
              <a:cs typeface="Times New Roman" panose="02020603050405020304" pitchFamily="18" charset="0"/>
            </a:rPr>
            <a:t> </a:t>
          </a:r>
          <a:r>
            <a:rPr kumimoji="1" lang="en-US" sz="1400" kern="1200" dirty="0" err="1" smtClean="0">
              <a:latin typeface="Times New Roman" panose="02020603050405020304" pitchFamily="18" charset="0"/>
              <a:cs typeface="Times New Roman" panose="02020603050405020304" pitchFamily="18" charset="0"/>
            </a:rPr>
            <a:t>cư</a:t>
          </a:r>
          <a:r>
            <a:rPr kumimoji="1" lang="en-US" sz="1400" kern="1200" dirty="0" smtClean="0">
              <a:latin typeface="Times New Roman" panose="02020603050405020304" pitchFamily="18" charset="0"/>
              <a:cs typeface="Times New Roman" panose="02020603050405020304" pitchFamily="18" charset="0"/>
            </a:rPr>
            <a:t>.</a:t>
          </a:r>
          <a:endParaRPr lang="en-US" sz="1400" kern="1200" dirty="0">
            <a:latin typeface="Times New Roman" panose="02020603050405020304" pitchFamily="18" charset="0"/>
            <a:cs typeface="Times New Roman" panose="02020603050405020304" pitchFamily="18" charset="0"/>
          </a:endParaRPr>
        </a:p>
      </dsp:txBody>
      <dsp:txXfrm rot="10800000">
        <a:off x="1703313" y="2044292"/>
        <a:ext cx="5544253" cy="545018"/>
      </dsp:txXfrm>
    </dsp:sp>
    <dsp:sp modelId="{00ACCBB1-A7F4-4E78-9F2C-F4840976E048}">
      <dsp:nvSpPr>
        <dsp:cNvPr id="0" name=""/>
        <dsp:cNvSpPr/>
      </dsp:nvSpPr>
      <dsp:spPr>
        <a:xfrm>
          <a:off x="1294550" y="2044292"/>
          <a:ext cx="545018" cy="545018"/>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17000" r="-17000"/>
          </a:stretch>
        </a:blipFill>
        <a:ln w="12700" cap="flat" cmpd="sng" algn="ctr">
          <a:solidFill>
            <a:srgbClr val="D7F0FC"/>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BBA15E-F99C-48EC-81D2-5D093206DBC7}">
      <dsp:nvSpPr>
        <dsp:cNvPr id="0" name=""/>
        <dsp:cNvSpPr/>
      </dsp:nvSpPr>
      <dsp:spPr>
        <a:xfrm rot="10800000">
          <a:off x="1532538" y="573"/>
          <a:ext cx="5603536" cy="484485"/>
        </a:xfrm>
        <a:prstGeom prst="homePlate">
          <a:avLst/>
        </a:prstGeom>
        <a:solidFill>
          <a:schemeClr val="lt1"/>
        </a:solidFill>
        <a:ln w="12700" cap="flat" cmpd="sng" algn="ctr">
          <a:solidFill>
            <a:schemeClr val="accent2"/>
          </a:solidFill>
          <a:prstDash val="solid"/>
          <a:miter lim="800000"/>
        </a:ln>
        <a:effectLst/>
      </dsp:spPr>
      <dsp:style>
        <a:lnRef idx="2">
          <a:schemeClr val="accent2"/>
        </a:lnRef>
        <a:fillRef idx="1">
          <a:schemeClr val="lt1"/>
        </a:fillRef>
        <a:effectRef idx="0">
          <a:schemeClr val="accent2"/>
        </a:effectRef>
        <a:fontRef idx="minor">
          <a:schemeClr val="dk1"/>
        </a:fontRef>
      </dsp:style>
      <dsp:txBody>
        <a:bodyPr spcFirstLastPara="0" vert="horz" wrap="square" lIns="213645" tIns="53340" rIns="99568" bIns="53340" numCol="1" spcCol="1270" anchor="ctr" anchorCtr="0">
          <a:noAutofit/>
        </a:bodyPr>
        <a:lstStyle/>
        <a:p>
          <a:pPr marL="0" marR="0" lvl="0" indent="0" algn="just" defTabSz="914400" eaLnBrk="1" fontAlgn="auto" latinLnBrk="0" hangingPunct="1">
            <a:lnSpc>
              <a:spcPct val="100000"/>
            </a:lnSpc>
            <a:spcBef>
              <a:spcPct val="0"/>
            </a:spcBef>
            <a:spcAft>
              <a:spcPts val="0"/>
            </a:spcAft>
            <a:buClrTx/>
            <a:buSzTx/>
            <a:buFontTx/>
            <a:buNone/>
            <a:tabLst/>
            <a:defRPr/>
          </a:pPr>
          <a:r>
            <a:rPr lang="en-US" sz="1400" kern="1200" dirty="0" err="1" smtClean="0">
              <a:ln w="0"/>
              <a:latin typeface="Times New Roman" panose="02020603050405020304" pitchFamily="18" charset="0"/>
              <a:cs typeface="Times New Roman" panose="02020603050405020304" pitchFamily="18" charset="0"/>
            </a:rPr>
            <a:t>Nâng</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cao</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nhận</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thức</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cộng</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đồng</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trong</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thải</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bỏ</a:t>
          </a:r>
          <a:r>
            <a:rPr lang="en-US" sz="1400" kern="1200" dirty="0" smtClean="0">
              <a:ln w="0"/>
              <a:latin typeface="Times New Roman" panose="02020603050405020304" pitchFamily="18" charset="0"/>
              <a:cs typeface="Times New Roman" panose="02020603050405020304" pitchFamily="18" charset="0"/>
            </a:rPr>
            <a:t> “RÁC” </a:t>
          </a:r>
          <a:r>
            <a:rPr lang="en-US" sz="1400" kern="1200" dirty="0" err="1" smtClean="0">
              <a:ln w="0"/>
              <a:latin typeface="Times New Roman" panose="02020603050405020304" pitchFamily="18" charset="0"/>
              <a:cs typeface="Times New Roman" panose="02020603050405020304" pitchFamily="18" charset="0"/>
            </a:rPr>
            <a:t>thải</a:t>
          </a:r>
          <a:endParaRPr lang="en-US" sz="1400" kern="1200" dirty="0" smtClean="0">
            <a:ln w="0"/>
            <a:latin typeface="Times New Roman" panose="02020603050405020304" pitchFamily="18" charset="0"/>
            <a:cs typeface="Times New Roman" panose="02020603050405020304" pitchFamily="18" charset="0"/>
          </a:endParaRPr>
        </a:p>
      </dsp:txBody>
      <dsp:txXfrm rot="10800000">
        <a:off x="1653659" y="573"/>
        <a:ext cx="5482415" cy="484485"/>
      </dsp:txXfrm>
    </dsp:sp>
    <dsp:sp modelId="{E859F575-7E87-44A6-A29A-0CB2C4D7B5F5}">
      <dsp:nvSpPr>
        <dsp:cNvPr id="0" name=""/>
        <dsp:cNvSpPr/>
      </dsp:nvSpPr>
      <dsp:spPr>
        <a:xfrm>
          <a:off x="1290295" y="573"/>
          <a:ext cx="484485" cy="48448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12700" cap="flat" cmpd="sng" algn="ctr">
          <a:solidFill>
            <a:srgbClr val="D7F0FC"/>
          </a:solidFill>
          <a:prstDash val="solid"/>
          <a:miter lim="800000"/>
        </a:ln>
        <a:effectLst/>
      </dsp:spPr>
      <dsp:style>
        <a:lnRef idx="2">
          <a:scrgbClr r="0" g="0" b="0"/>
        </a:lnRef>
        <a:fillRef idx="1">
          <a:scrgbClr r="0" g="0" b="0"/>
        </a:fillRef>
        <a:effectRef idx="0">
          <a:scrgbClr r="0" g="0" b="0"/>
        </a:effectRef>
        <a:fontRef idx="minor"/>
      </dsp:style>
    </dsp:sp>
    <dsp:sp modelId="{1625AF40-3EA5-423E-ACD4-BFB1B4D08FA6}">
      <dsp:nvSpPr>
        <dsp:cNvPr id="0" name=""/>
        <dsp:cNvSpPr/>
      </dsp:nvSpPr>
      <dsp:spPr>
        <a:xfrm rot="10800000">
          <a:off x="1532538" y="629681"/>
          <a:ext cx="5603536" cy="484485"/>
        </a:xfrm>
        <a:prstGeom prst="homePlate">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213645" tIns="53340" rIns="99568" bIns="53340" numCol="1" spcCol="1270" anchor="ctr" anchorCtr="0">
          <a:noAutofit/>
        </a:bodyPr>
        <a:lstStyle/>
        <a:p>
          <a:pPr lvl="0" algn="just" defTabSz="622300">
            <a:lnSpc>
              <a:spcPct val="90000"/>
            </a:lnSpc>
            <a:spcBef>
              <a:spcPct val="0"/>
            </a:spcBef>
            <a:spcAft>
              <a:spcPct val="35000"/>
            </a:spcAft>
          </a:pPr>
          <a:r>
            <a:rPr lang="en-US" sz="1400" kern="1200" dirty="0" err="1" smtClean="0">
              <a:ln w="0"/>
              <a:latin typeface="Times New Roman" panose="02020603050405020304" pitchFamily="18" charset="0"/>
              <a:cs typeface="Times New Roman" panose="02020603050405020304" pitchFamily="18" charset="0"/>
            </a:rPr>
            <a:t>Giảm</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chất</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thải</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phát</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sinh</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giảm</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thiểu</a:t>
          </a:r>
          <a:r>
            <a:rPr lang="en-US" sz="1400" kern="1200" dirty="0" smtClean="0">
              <a:ln w="0"/>
              <a:latin typeface="Times New Roman" panose="02020603050405020304" pitchFamily="18" charset="0"/>
              <a:cs typeface="Times New Roman" panose="02020603050405020304" pitchFamily="18" charset="0"/>
            </a:rPr>
            <a:t> ô </a:t>
          </a:r>
          <a:r>
            <a:rPr lang="en-US" sz="1400" kern="1200" dirty="0" err="1" smtClean="0">
              <a:ln w="0"/>
              <a:latin typeface="Times New Roman" panose="02020603050405020304" pitchFamily="18" charset="0"/>
              <a:cs typeface="Times New Roman" panose="02020603050405020304" pitchFamily="18" charset="0"/>
            </a:rPr>
            <a:t>nhiễm</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môi</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trường</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nước</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không</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khí</a:t>
          </a:r>
          <a:endParaRPr lang="en-US" sz="1400" kern="1200" dirty="0"/>
        </a:p>
      </dsp:txBody>
      <dsp:txXfrm rot="10800000">
        <a:off x="1653659" y="629681"/>
        <a:ext cx="5482415" cy="484485"/>
      </dsp:txXfrm>
    </dsp:sp>
    <dsp:sp modelId="{DDDCCDDF-7C39-4905-A589-B210FFEB83B9}">
      <dsp:nvSpPr>
        <dsp:cNvPr id="0" name=""/>
        <dsp:cNvSpPr/>
      </dsp:nvSpPr>
      <dsp:spPr>
        <a:xfrm>
          <a:off x="1290295" y="629681"/>
          <a:ext cx="484485" cy="484485"/>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rgbClr val="D7F0FC"/>
          </a:solidFill>
          <a:prstDash val="solid"/>
          <a:miter lim="800000"/>
        </a:ln>
        <a:effectLst/>
      </dsp:spPr>
      <dsp:style>
        <a:lnRef idx="2">
          <a:scrgbClr r="0" g="0" b="0"/>
        </a:lnRef>
        <a:fillRef idx="1">
          <a:scrgbClr r="0" g="0" b="0"/>
        </a:fillRef>
        <a:effectRef idx="0">
          <a:scrgbClr r="0" g="0" b="0"/>
        </a:effectRef>
        <a:fontRef idx="minor"/>
      </dsp:style>
    </dsp:sp>
    <dsp:sp modelId="{D0B9EA4C-7939-4BF9-8A61-55D35DACCA77}">
      <dsp:nvSpPr>
        <dsp:cNvPr id="0" name=""/>
        <dsp:cNvSpPr/>
      </dsp:nvSpPr>
      <dsp:spPr>
        <a:xfrm rot="10800000">
          <a:off x="1532538" y="1258789"/>
          <a:ext cx="5603536" cy="484485"/>
        </a:xfrm>
        <a:prstGeom prst="homePlate">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213645" tIns="53340" rIns="99568" bIns="53340" numCol="1" spcCol="1270" anchor="ctr" anchorCtr="0">
          <a:noAutofit/>
        </a:bodyPr>
        <a:lstStyle/>
        <a:p>
          <a:pPr lvl="0" algn="just" defTabSz="622300">
            <a:lnSpc>
              <a:spcPct val="90000"/>
            </a:lnSpc>
            <a:spcBef>
              <a:spcPct val="0"/>
            </a:spcBef>
            <a:spcAft>
              <a:spcPct val="35000"/>
            </a:spcAft>
          </a:pPr>
          <a:r>
            <a:rPr lang="en-US" sz="1400" kern="1200" dirty="0" err="1" smtClean="0">
              <a:ln w="0"/>
              <a:latin typeface="Times New Roman" panose="02020603050405020304" pitchFamily="18" charset="0"/>
              <a:cs typeface="Times New Roman" panose="02020603050405020304" pitchFamily="18" charset="0"/>
            </a:rPr>
            <a:t>Nâng</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cao</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hoạt</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động</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tái</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sử</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dụng</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tái</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chế</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chất</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thải</a:t>
          </a:r>
          <a:endParaRPr lang="en-US" sz="1400" kern="1200" dirty="0" smtClean="0">
            <a:ln w="0"/>
            <a:latin typeface="Times New Roman" panose="02020603050405020304" pitchFamily="18" charset="0"/>
            <a:cs typeface="Times New Roman" panose="02020603050405020304" pitchFamily="18" charset="0"/>
          </a:endParaRPr>
        </a:p>
      </dsp:txBody>
      <dsp:txXfrm rot="10800000">
        <a:off x="1653659" y="1258789"/>
        <a:ext cx="5482415" cy="484485"/>
      </dsp:txXfrm>
    </dsp:sp>
    <dsp:sp modelId="{6E0FFE83-42F5-4EF5-8B8A-600B3ED96039}">
      <dsp:nvSpPr>
        <dsp:cNvPr id="0" name=""/>
        <dsp:cNvSpPr/>
      </dsp:nvSpPr>
      <dsp:spPr>
        <a:xfrm>
          <a:off x="1290295" y="1258789"/>
          <a:ext cx="484485" cy="484485"/>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000" r="-1000"/>
          </a:stretch>
        </a:blipFill>
        <a:ln w="12700" cap="flat" cmpd="sng" algn="ctr">
          <a:solidFill>
            <a:srgbClr val="D7F0FC"/>
          </a:solidFill>
          <a:prstDash val="solid"/>
          <a:miter lim="800000"/>
        </a:ln>
        <a:effectLst/>
      </dsp:spPr>
      <dsp:style>
        <a:lnRef idx="2">
          <a:scrgbClr r="0" g="0" b="0"/>
        </a:lnRef>
        <a:fillRef idx="1">
          <a:scrgbClr r="0" g="0" b="0"/>
        </a:fillRef>
        <a:effectRef idx="0">
          <a:scrgbClr r="0" g="0" b="0"/>
        </a:effectRef>
        <a:fontRef idx="minor"/>
      </dsp:style>
    </dsp:sp>
    <dsp:sp modelId="{62F6E072-88FE-4CC5-A554-17507A83B9B5}">
      <dsp:nvSpPr>
        <dsp:cNvPr id="0" name=""/>
        <dsp:cNvSpPr/>
      </dsp:nvSpPr>
      <dsp:spPr>
        <a:xfrm rot="10800000">
          <a:off x="1532538" y="1887897"/>
          <a:ext cx="5603536" cy="484485"/>
        </a:xfrm>
        <a:prstGeom prst="homePlate">
          <a:avLst/>
        </a:prstGeom>
        <a:solidFill>
          <a:schemeClr val="lt1"/>
        </a:solidFill>
        <a:ln w="127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213645" tIns="53340" rIns="99568" bIns="53340" numCol="1" spcCol="1270" anchor="ctr" anchorCtr="0">
          <a:noAutofit/>
        </a:bodyPr>
        <a:lstStyle/>
        <a:p>
          <a:pPr lvl="0" algn="just" defTabSz="622300">
            <a:lnSpc>
              <a:spcPct val="90000"/>
            </a:lnSpc>
            <a:spcBef>
              <a:spcPct val="0"/>
            </a:spcBef>
            <a:spcAft>
              <a:spcPct val="35000"/>
            </a:spcAft>
          </a:pPr>
          <a:r>
            <a:rPr lang="en-US" sz="1400" kern="1200" dirty="0" err="1" smtClean="0">
              <a:ln w="0"/>
              <a:latin typeface="Times New Roman" panose="02020603050405020304" pitchFamily="18" charset="0"/>
              <a:cs typeface="Times New Roman" panose="02020603050405020304" pitchFamily="18" charset="0"/>
            </a:rPr>
            <a:t>Tạo</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thêm</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nguồn</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nguyên</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liệu</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để</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sản</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xuất</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bảo</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vệ</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tài</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nguyên</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thiên</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nhiên</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tiết</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kiệm</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quỹ</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đất</a:t>
          </a:r>
          <a:endParaRPr lang="en-US" sz="1400" kern="1200" dirty="0" smtClean="0">
            <a:ln w="0"/>
            <a:latin typeface="Times New Roman" panose="02020603050405020304" pitchFamily="18" charset="0"/>
            <a:cs typeface="Times New Roman" panose="02020603050405020304" pitchFamily="18" charset="0"/>
          </a:endParaRPr>
        </a:p>
      </dsp:txBody>
      <dsp:txXfrm rot="10800000">
        <a:off x="1653659" y="1887897"/>
        <a:ext cx="5482415" cy="484485"/>
      </dsp:txXfrm>
    </dsp:sp>
    <dsp:sp modelId="{0F9163EB-4C76-41DF-B6BB-8E34370085CC}">
      <dsp:nvSpPr>
        <dsp:cNvPr id="0" name=""/>
        <dsp:cNvSpPr/>
      </dsp:nvSpPr>
      <dsp:spPr>
        <a:xfrm>
          <a:off x="1290295" y="1887897"/>
          <a:ext cx="484485" cy="484485"/>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12000" r="-12000"/>
          </a:stretch>
        </a:blipFill>
        <a:ln w="12700" cap="flat" cmpd="sng" algn="ctr">
          <a:solidFill>
            <a:srgbClr val="D7F0FC"/>
          </a:solidFill>
          <a:prstDash val="solid"/>
          <a:miter lim="800000"/>
        </a:ln>
        <a:effectLst/>
      </dsp:spPr>
      <dsp:style>
        <a:lnRef idx="2">
          <a:scrgbClr r="0" g="0" b="0"/>
        </a:lnRef>
        <a:fillRef idx="1">
          <a:scrgbClr r="0" g="0" b="0"/>
        </a:fillRef>
        <a:effectRef idx="0">
          <a:scrgbClr r="0" g="0" b="0"/>
        </a:effectRef>
        <a:fontRef idx="minor"/>
      </dsp:style>
    </dsp:sp>
    <dsp:sp modelId="{E4B6FEE8-BB28-46BE-812D-BEF98B59AD98}">
      <dsp:nvSpPr>
        <dsp:cNvPr id="0" name=""/>
        <dsp:cNvSpPr/>
      </dsp:nvSpPr>
      <dsp:spPr>
        <a:xfrm rot="10800000">
          <a:off x="1532538" y="2517005"/>
          <a:ext cx="5603536" cy="484485"/>
        </a:xfrm>
        <a:prstGeom prst="homePlate">
          <a:avLst/>
        </a:prstGeom>
        <a:solidFill>
          <a:schemeClr val="lt1"/>
        </a:solidFill>
        <a:ln w="127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213645" tIns="53340" rIns="99568" bIns="53340" numCol="1" spcCol="1270" anchor="ctr" anchorCtr="0">
          <a:noAutofit/>
        </a:bodyPr>
        <a:lstStyle/>
        <a:p>
          <a:pPr lvl="0" algn="just" defTabSz="622300">
            <a:lnSpc>
              <a:spcPct val="90000"/>
            </a:lnSpc>
            <a:spcBef>
              <a:spcPct val="0"/>
            </a:spcBef>
            <a:spcAft>
              <a:spcPct val="35000"/>
            </a:spcAft>
          </a:pPr>
          <a:r>
            <a:rPr lang="en-US" sz="1400" kern="1200" dirty="0" err="1" smtClean="0">
              <a:ln w="0"/>
              <a:latin typeface="Times New Roman" panose="02020603050405020304" pitchFamily="18" charset="0"/>
              <a:cs typeface="Times New Roman" panose="02020603050405020304" pitchFamily="18" charset="0"/>
            </a:rPr>
            <a:t>Giảm</a:t>
          </a:r>
          <a:r>
            <a:rPr lang="en-US" sz="1400" kern="1200" dirty="0" smtClean="0">
              <a:ln w="0"/>
              <a:latin typeface="Times New Roman" panose="02020603050405020304" pitchFamily="18" charset="0"/>
              <a:cs typeface="Times New Roman" panose="02020603050405020304" pitchFamily="18" charset="0"/>
            </a:rPr>
            <a:t> chi </a:t>
          </a:r>
          <a:r>
            <a:rPr lang="en-US" sz="1400" kern="1200" dirty="0" err="1" smtClean="0">
              <a:ln w="0"/>
              <a:latin typeface="Times New Roman" panose="02020603050405020304" pitchFamily="18" charset="0"/>
              <a:cs typeface="Times New Roman" panose="02020603050405020304" pitchFamily="18" charset="0"/>
            </a:rPr>
            <a:t>phí</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trong</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quản</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lý</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và</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xử</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lý</a:t>
          </a:r>
          <a:r>
            <a:rPr lang="en-US" sz="1400" kern="1200" dirty="0" smtClean="0">
              <a:ln w="0"/>
              <a:latin typeface="Times New Roman" panose="02020603050405020304" pitchFamily="18" charset="0"/>
              <a:cs typeface="Times New Roman" panose="02020603050405020304" pitchFamily="18" charset="0"/>
            </a:rPr>
            <a:t> CTRSH.</a:t>
          </a:r>
        </a:p>
      </dsp:txBody>
      <dsp:txXfrm rot="10800000">
        <a:off x="1653659" y="2517005"/>
        <a:ext cx="5482415" cy="484485"/>
      </dsp:txXfrm>
    </dsp:sp>
    <dsp:sp modelId="{E7E10C3B-12C1-4E51-AFCD-08173B901454}">
      <dsp:nvSpPr>
        <dsp:cNvPr id="0" name=""/>
        <dsp:cNvSpPr/>
      </dsp:nvSpPr>
      <dsp:spPr>
        <a:xfrm>
          <a:off x="1290295" y="2517005"/>
          <a:ext cx="484485" cy="484485"/>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12700" cap="flat" cmpd="sng" algn="ctr">
          <a:solidFill>
            <a:srgbClr val="D7F0FC"/>
          </a:solidFill>
          <a:prstDash val="solid"/>
          <a:miter lim="800000"/>
        </a:ln>
        <a:effectLst/>
      </dsp:spPr>
      <dsp:style>
        <a:lnRef idx="2">
          <a:scrgbClr r="0" g="0" b="0"/>
        </a:lnRef>
        <a:fillRef idx="1">
          <a:scrgbClr r="0" g="0" b="0"/>
        </a:fillRef>
        <a:effectRef idx="0">
          <a:scrgbClr r="0" g="0" b="0"/>
        </a:effectRef>
        <a:fontRef idx="minor"/>
      </dsp:style>
    </dsp:sp>
    <dsp:sp modelId="{A492271A-DAA3-4951-AE94-C0FE2B9B16EB}">
      <dsp:nvSpPr>
        <dsp:cNvPr id="0" name=""/>
        <dsp:cNvSpPr/>
      </dsp:nvSpPr>
      <dsp:spPr>
        <a:xfrm rot="10800000">
          <a:off x="1532538" y="3146113"/>
          <a:ext cx="5603536" cy="484485"/>
        </a:xfrm>
        <a:prstGeom prst="homePlate">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213645" tIns="53340" rIns="99568" bIns="53340" numCol="1" spcCol="1270" anchor="ctr" anchorCtr="0">
          <a:noAutofit/>
        </a:bodyPr>
        <a:lstStyle/>
        <a:p>
          <a:pPr lvl="0" algn="just" defTabSz="622300">
            <a:lnSpc>
              <a:spcPct val="90000"/>
            </a:lnSpc>
            <a:spcBef>
              <a:spcPct val="0"/>
            </a:spcBef>
            <a:spcAft>
              <a:spcPct val="35000"/>
            </a:spcAft>
          </a:pPr>
          <a:r>
            <a:rPr lang="en-US" sz="1400" kern="1200" dirty="0" err="1" smtClean="0">
              <a:ln w="0"/>
              <a:latin typeface="Times New Roman" panose="02020603050405020304" pitchFamily="18" charset="0"/>
              <a:cs typeface="Times New Roman" panose="02020603050405020304" pitchFamily="18" charset="0"/>
            </a:rPr>
            <a:t>Nâng</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cao</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hiệu</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quả</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hệ</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thống</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quản</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lý</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nhà</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nước</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về</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quản</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lý</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chất</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thải</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rắn</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góp</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phần</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bảo</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vệ</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môi</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trường</a:t>
          </a:r>
          <a:r>
            <a:rPr lang="en-US" sz="1400" kern="1200" dirty="0" smtClean="0">
              <a:ln w="0"/>
              <a:latin typeface="Times New Roman" panose="02020603050405020304" pitchFamily="18" charset="0"/>
              <a:cs typeface="Times New Roman" panose="02020603050405020304" pitchFamily="18" charset="0"/>
            </a:rPr>
            <a:t> </a:t>
          </a:r>
          <a:r>
            <a:rPr lang="en-US" sz="1400" kern="1200" dirty="0" err="1" smtClean="0">
              <a:ln w="0"/>
              <a:latin typeface="Times New Roman" panose="02020603050405020304" pitchFamily="18" charset="0"/>
              <a:cs typeface="Times New Roman" panose="02020603050405020304" pitchFamily="18" charset="0"/>
            </a:rPr>
            <a:t>sống</a:t>
          </a:r>
          <a:r>
            <a:rPr lang="en-US" sz="1400" kern="1200" dirty="0" smtClean="0">
              <a:ln w="0"/>
              <a:latin typeface="Times New Roman" panose="02020603050405020304" pitchFamily="18" charset="0"/>
              <a:cs typeface="Times New Roman" panose="02020603050405020304" pitchFamily="18" charset="0"/>
            </a:rPr>
            <a:t>.</a:t>
          </a:r>
        </a:p>
      </dsp:txBody>
      <dsp:txXfrm rot="10800000">
        <a:off x="1653659" y="3146113"/>
        <a:ext cx="5482415" cy="484485"/>
      </dsp:txXfrm>
    </dsp:sp>
    <dsp:sp modelId="{826C7AEB-3FB5-4DED-92B3-10AA28F7D196}">
      <dsp:nvSpPr>
        <dsp:cNvPr id="0" name=""/>
        <dsp:cNvSpPr/>
      </dsp:nvSpPr>
      <dsp:spPr>
        <a:xfrm>
          <a:off x="1290295" y="3146113"/>
          <a:ext cx="484485" cy="484485"/>
        </a:xfrm>
        <a:prstGeom prst="ellipse">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a:stretch>
        </a:blipFill>
        <a:ln w="12700" cap="flat" cmpd="sng" algn="ctr">
          <a:solidFill>
            <a:srgbClr val="D7F0FC"/>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6255" cy="33814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587733" y="0"/>
            <a:ext cx="4276254" cy="338143"/>
          </a:xfrm>
          <a:prstGeom prst="rect">
            <a:avLst/>
          </a:prstGeom>
        </p:spPr>
        <p:txBody>
          <a:bodyPr vert="horz" lIns="91440" tIns="45720" rIns="91440" bIns="45720" rtlCol="0"/>
          <a:lstStyle>
            <a:lvl1pPr algn="r">
              <a:defRPr sz="1200"/>
            </a:lvl1pPr>
          </a:lstStyle>
          <a:p>
            <a:fld id="{443F921B-D975-4C73-814F-CC7468E2B3B5}" type="datetimeFigureOut">
              <a:rPr lang="en-US" smtClean="0"/>
              <a:t>3/24/2022</a:t>
            </a:fld>
            <a:endParaRPr lang="en-US"/>
          </a:p>
        </p:txBody>
      </p:sp>
      <p:sp>
        <p:nvSpPr>
          <p:cNvPr id="4" name="Footer Placeholder 3"/>
          <p:cNvSpPr>
            <a:spLocks noGrp="1"/>
          </p:cNvSpPr>
          <p:nvPr>
            <p:ph type="ftr" sz="quarter" idx="2"/>
          </p:nvPr>
        </p:nvSpPr>
        <p:spPr>
          <a:xfrm>
            <a:off x="1" y="6397620"/>
            <a:ext cx="4276255" cy="33814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587733" y="6397620"/>
            <a:ext cx="4276254" cy="338143"/>
          </a:xfrm>
          <a:prstGeom prst="rect">
            <a:avLst/>
          </a:prstGeom>
        </p:spPr>
        <p:txBody>
          <a:bodyPr vert="horz" lIns="91440" tIns="45720" rIns="91440" bIns="45720" rtlCol="0" anchor="b"/>
          <a:lstStyle>
            <a:lvl1pPr algn="r">
              <a:defRPr sz="1200"/>
            </a:lvl1pPr>
          </a:lstStyle>
          <a:p>
            <a:fld id="{F74A5A8D-6ED9-4423-9455-74BDB3314D3F}" type="slidenum">
              <a:rPr lang="en-US" smtClean="0"/>
              <a:t>‹#›</a:t>
            </a:fld>
            <a:endParaRPr lang="en-US"/>
          </a:p>
        </p:txBody>
      </p:sp>
    </p:spTree>
    <p:extLst>
      <p:ext uri="{BB962C8B-B14F-4D97-AF65-F5344CB8AC3E}">
        <p14:creationId xmlns:p14="http://schemas.microsoft.com/office/powerpoint/2010/main" val="676606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4275403" cy="33795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627" y="0"/>
            <a:ext cx="4275403" cy="337958"/>
          </a:xfrm>
          <a:prstGeom prst="rect">
            <a:avLst/>
          </a:prstGeom>
        </p:spPr>
        <p:txBody>
          <a:bodyPr vert="horz" lIns="91440" tIns="45720" rIns="91440" bIns="45720" rtlCol="0"/>
          <a:lstStyle>
            <a:lvl1pPr algn="r">
              <a:defRPr sz="1200"/>
            </a:lvl1pPr>
          </a:lstStyle>
          <a:p>
            <a:fld id="{536CB402-4ABC-4CBC-AC61-DFA277BA96F2}" type="datetimeFigureOut">
              <a:rPr kumimoji="1" lang="ja-JP" altLang="en-US" smtClean="0"/>
              <a:t>2022/3/24</a:t>
            </a:fld>
            <a:endParaRPr kumimoji="1" lang="ja-JP" altLang="en-US"/>
          </a:p>
        </p:txBody>
      </p:sp>
      <p:sp>
        <p:nvSpPr>
          <p:cNvPr id="4" name="スライド イメージ プレースホルダー 3"/>
          <p:cNvSpPr>
            <a:spLocks noGrp="1" noRot="1" noChangeAspect="1"/>
          </p:cNvSpPr>
          <p:nvPr>
            <p:ph type="sldImg" idx="2"/>
          </p:nvPr>
        </p:nvSpPr>
        <p:spPr>
          <a:xfrm>
            <a:off x="4079875" y="841375"/>
            <a:ext cx="1706563" cy="22733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86632" y="3241586"/>
            <a:ext cx="7893050" cy="2652207"/>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6397807"/>
            <a:ext cx="4275403" cy="33795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627" y="6397807"/>
            <a:ext cx="4275403" cy="337957"/>
          </a:xfrm>
          <a:prstGeom prst="rect">
            <a:avLst/>
          </a:prstGeom>
        </p:spPr>
        <p:txBody>
          <a:bodyPr vert="horz" lIns="91440" tIns="45720" rIns="91440" bIns="45720" rtlCol="0" anchor="b"/>
          <a:lstStyle>
            <a:lvl1pPr algn="r">
              <a:defRPr sz="1200"/>
            </a:lvl1pPr>
          </a:lstStyle>
          <a:p>
            <a:fld id="{F311CF08-ADFD-4CA7-BBBC-1E7748586E8C}" type="slidenum">
              <a:rPr kumimoji="1" lang="ja-JP" altLang="en-US" smtClean="0"/>
              <a:t>‹#›</a:t>
            </a:fld>
            <a:endParaRPr kumimoji="1" lang="ja-JP" altLang="en-US"/>
          </a:p>
        </p:txBody>
      </p:sp>
    </p:spTree>
    <p:extLst>
      <p:ext uri="{BB962C8B-B14F-4D97-AF65-F5344CB8AC3E}">
        <p14:creationId xmlns:p14="http://schemas.microsoft.com/office/powerpoint/2010/main" val="374908261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11CF08-ADFD-4CA7-BBBC-1E7748586E8C}" type="slidenum">
              <a:rPr kumimoji="1" lang="ja-JP" altLang="en-US" smtClean="0"/>
              <a:t>1</a:t>
            </a:fld>
            <a:endParaRPr kumimoji="1" lang="ja-JP" altLang="en-US"/>
          </a:p>
        </p:txBody>
      </p:sp>
    </p:spTree>
    <p:extLst>
      <p:ext uri="{BB962C8B-B14F-4D97-AF65-F5344CB8AC3E}">
        <p14:creationId xmlns:p14="http://schemas.microsoft.com/office/powerpoint/2010/main" val="46743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11CF08-ADFD-4CA7-BBBC-1E7748586E8C}" type="slidenum">
              <a:rPr kumimoji="1" lang="ja-JP" altLang="en-US" smtClean="0"/>
              <a:t>2</a:t>
            </a:fld>
            <a:endParaRPr kumimoji="1" lang="ja-JP" altLang="en-US"/>
          </a:p>
        </p:txBody>
      </p:sp>
    </p:spTree>
    <p:extLst>
      <p:ext uri="{BB962C8B-B14F-4D97-AF65-F5344CB8AC3E}">
        <p14:creationId xmlns:p14="http://schemas.microsoft.com/office/powerpoint/2010/main" val="111120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11CF08-ADFD-4CA7-BBBC-1E7748586E8C}" type="slidenum">
              <a:rPr kumimoji="1" lang="ja-JP" altLang="en-US" smtClean="0"/>
              <a:t>3</a:t>
            </a:fld>
            <a:endParaRPr kumimoji="1" lang="ja-JP" altLang="en-US"/>
          </a:p>
        </p:txBody>
      </p:sp>
    </p:spTree>
    <p:extLst>
      <p:ext uri="{BB962C8B-B14F-4D97-AF65-F5344CB8AC3E}">
        <p14:creationId xmlns:p14="http://schemas.microsoft.com/office/powerpoint/2010/main" val="286076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11CF08-ADFD-4CA7-BBBC-1E7748586E8C}" type="slidenum">
              <a:rPr kumimoji="1" lang="ja-JP" altLang="en-US" smtClean="0"/>
              <a:t>4</a:t>
            </a:fld>
            <a:endParaRPr kumimoji="1" lang="ja-JP" altLang="en-US"/>
          </a:p>
        </p:txBody>
      </p:sp>
    </p:spTree>
    <p:extLst>
      <p:ext uri="{BB962C8B-B14F-4D97-AF65-F5344CB8AC3E}">
        <p14:creationId xmlns:p14="http://schemas.microsoft.com/office/powerpoint/2010/main" val="2201518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11CF08-ADFD-4CA7-BBBC-1E7748586E8C}" type="slidenum">
              <a:rPr kumimoji="1" lang="ja-JP" altLang="en-US" smtClean="0"/>
              <a:t>5</a:t>
            </a:fld>
            <a:endParaRPr kumimoji="1" lang="ja-JP" altLang="en-US"/>
          </a:p>
        </p:txBody>
      </p:sp>
    </p:spTree>
    <p:extLst>
      <p:ext uri="{BB962C8B-B14F-4D97-AF65-F5344CB8AC3E}">
        <p14:creationId xmlns:p14="http://schemas.microsoft.com/office/powerpoint/2010/main" val="208749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496484"/>
            <a:ext cx="5143500" cy="3183467"/>
          </a:xfrm>
        </p:spPr>
        <p:txBody>
          <a:bodyPr anchor="b"/>
          <a:lstStyle>
            <a:lvl1pPr algn="ctr">
              <a:defRPr sz="3375"/>
            </a:lvl1pPr>
          </a:lstStyle>
          <a:p>
            <a:r>
              <a:rPr lang="en-US" smtClean="0"/>
              <a:t>Click to edit Master title style</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50E5F43-FF4F-41E6-9B50-3B9244BAC255}" type="datetime1">
              <a:rPr kumimoji="1" lang="ja-JP" altLang="en-US" smtClean="0"/>
              <a:t>2022/3/24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C77111-3587-4623-87E4-AF313997466C}" type="slidenum">
              <a:rPr kumimoji="1" lang="ja-JP" altLang="en-US" smtClean="0"/>
              <a:t>‹#›</a:t>
            </a:fld>
            <a:endParaRPr kumimoji="1" lang="ja-JP" altLang="en-US"/>
          </a:p>
        </p:txBody>
      </p:sp>
    </p:spTree>
    <p:extLst>
      <p:ext uri="{BB962C8B-B14F-4D97-AF65-F5344CB8AC3E}">
        <p14:creationId xmlns:p14="http://schemas.microsoft.com/office/powerpoint/2010/main" val="640482749"/>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7237AB-9648-417B-A02E-6CF28C48C6AD}" type="datetime1">
              <a:rPr kumimoji="1" lang="ja-JP" altLang="en-US" smtClean="0"/>
              <a:t>2022/3/24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C77111-3587-4623-87E4-AF313997466C}" type="slidenum">
              <a:rPr kumimoji="1" lang="ja-JP" altLang="en-US" smtClean="0"/>
              <a:t>‹#›</a:t>
            </a:fld>
            <a:endParaRPr kumimoji="1" lang="ja-JP" altLang="en-US"/>
          </a:p>
        </p:txBody>
      </p:sp>
    </p:spTree>
    <p:extLst>
      <p:ext uri="{BB962C8B-B14F-4D97-AF65-F5344CB8AC3E}">
        <p14:creationId xmlns:p14="http://schemas.microsoft.com/office/powerpoint/2010/main" val="3106312389"/>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2"/>
            <a:ext cx="5915025" cy="3803649"/>
          </a:xfrm>
        </p:spPr>
        <p:txBody>
          <a:bodyPr anchor="b"/>
          <a:lstStyle>
            <a:lvl1pPr>
              <a:defRPr sz="3375"/>
            </a:lvl1pPr>
          </a:lstStyle>
          <a:p>
            <a:r>
              <a:rPr lang="en-US" smtClean="0"/>
              <a:t>Click to edit Master title style</a:t>
            </a:r>
            <a:endParaRPr lang="en-US"/>
          </a:p>
        </p:txBody>
      </p:sp>
      <p:sp>
        <p:nvSpPr>
          <p:cNvPr id="3" name="Text Placeholder 2"/>
          <p:cNvSpPr>
            <a:spLocks noGrp="1"/>
          </p:cNvSpPr>
          <p:nvPr>
            <p:ph type="body" idx="1"/>
          </p:nvPr>
        </p:nvSpPr>
        <p:spPr>
          <a:xfrm>
            <a:off x="467916" y="6119285"/>
            <a:ext cx="5915025" cy="2000249"/>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998D55-433A-418D-A3DA-4CC4B90CB0D8}" type="datetime1">
              <a:rPr kumimoji="1" lang="ja-JP" altLang="en-US" smtClean="0"/>
              <a:t>2022/3/24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C77111-3587-4623-87E4-AF313997466C}" type="slidenum">
              <a:rPr kumimoji="1" lang="ja-JP" altLang="en-US" smtClean="0"/>
              <a:t>‹#›</a:t>
            </a:fld>
            <a:endParaRPr kumimoji="1" lang="ja-JP" altLang="en-US"/>
          </a:p>
        </p:txBody>
      </p:sp>
    </p:spTree>
    <p:extLst>
      <p:ext uri="{BB962C8B-B14F-4D97-AF65-F5344CB8AC3E}">
        <p14:creationId xmlns:p14="http://schemas.microsoft.com/office/powerpoint/2010/main" val="1262024303"/>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C2CD84-C3ED-475D-B6AC-1E108BB44BB6}" type="datetime1">
              <a:rPr kumimoji="1" lang="ja-JP" altLang="en-US" smtClean="0"/>
              <a:t>2022/3/24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C77111-3587-4623-87E4-AF313997466C}" type="slidenum">
              <a:rPr kumimoji="1" lang="ja-JP" altLang="en-US" smtClean="0"/>
              <a:t>‹#›</a:t>
            </a:fld>
            <a:endParaRPr kumimoji="1" lang="ja-JP" altLang="en-US"/>
          </a:p>
        </p:txBody>
      </p:sp>
    </p:spTree>
    <p:extLst>
      <p:ext uri="{BB962C8B-B14F-4D97-AF65-F5344CB8AC3E}">
        <p14:creationId xmlns:p14="http://schemas.microsoft.com/office/powerpoint/2010/main" val="4201884755"/>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4"/>
            <a:ext cx="5915025" cy="1767417"/>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814D10-DB32-4361-80D5-C7D3BD15EF89}" type="datetime1">
              <a:rPr kumimoji="1" lang="ja-JP" altLang="en-US" smtClean="0"/>
              <a:t>2022/3/24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C77111-3587-4623-87E4-AF313997466C}" type="slidenum">
              <a:rPr kumimoji="1" lang="ja-JP" altLang="en-US" smtClean="0"/>
              <a:t>‹#›</a:t>
            </a:fld>
            <a:endParaRPr kumimoji="1" lang="ja-JP" altLang="en-US"/>
          </a:p>
        </p:txBody>
      </p:sp>
    </p:spTree>
    <p:extLst>
      <p:ext uri="{BB962C8B-B14F-4D97-AF65-F5344CB8AC3E}">
        <p14:creationId xmlns:p14="http://schemas.microsoft.com/office/powerpoint/2010/main" val="661830573"/>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64C8ED-B227-477C-9573-877BC145AC4F}" type="datetime1">
              <a:rPr kumimoji="1" lang="ja-JP" altLang="en-US" smtClean="0"/>
              <a:t>2022/3/24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C77111-3587-4623-87E4-AF313997466C}" type="slidenum">
              <a:rPr kumimoji="1" lang="ja-JP" altLang="en-US" smtClean="0"/>
              <a:t>‹#›</a:t>
            </a:fld>
            <a:endParaRPr kumimoji="1" lang="ja-JP" altLang="en-US"/>
          </a:p>
        </p:txBody>
      </p:sp>
    </p:spTree>
    <p:extLst>
      <p:ext uri="{BB962C8B-B14F-4D97-AF65-F5344CB8AC3E}">
        <p14:creationId xmlns:p14="http://schemas.microsoft.com/office/powerpoint/2010/main" val="126507382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05C193-6808-487C-AF90-3224D4433763}" type="datetime1">
              <a:rPr kumimoji="1" lang="ja-JP" altLang="en-US" smtClean="0"/>
              <a:t>2022/3/24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C77111-3587-4623-87E4-AF313997466C}" type="slidenum">
              <a:rPr kumimoji="1" lang="ja-JP" altLang="en-US" smtClean="0"/>
              <a:t>‹#›</a:t>
            </a:fld>
            <a:endParaRPr kumimoji="1" lang="ja-JP" altLang="en-US"/>
          </a:p>
        </p:txBody>
      </p:sp>
    </p:spTree>
    <p:extLst>
      <p:ext uri="{BB962C8B-B14F-4D97-AF65-F5344CB8AC3E}">
        <p14:creationId xmlns:p14="http://schemas.microsoft.com/office/powerpoint/2010/main" val="1188646814"/>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3" cy="2133600"/>
          </a:xfrm>
        </p:spPr>
        <p:txBody>
          <a:bodyPr anchor="b"/>
          <a:lstStyle>
            <a:lvl1pPr>
              <a:defRPr sz="1800"/>
            </a:lvl1pPr>
          </a:lstStyle>
          <a:p>
            <a:r>
              <a:rPr lang="en-US" smtClean="0"/>
              <a:t>Click to edit Master title style</a:t>
            </a:r>
            <a:endParaRPr lang="en-US"/>
          </a:p>
        </p:txBody>
      </p:sp>
      <p:sp>
        <p:nvSpPr>
          <p:cNvPr id="3" name="Content Placeholder 2"/>
          <p:cNvSpPr>
            <a:spLocks noGrp="1"/>
          </p:cNvSpPr>
          <p:nvPr>
            <p:ph idx="1"/>
          </p:nvPr>
        </p:nvSpPr>
        <p:spPr>
          <a:xfrm>
            <a:off x="2915543" y="1316567"/>
            <a:ext cx="3471863"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DAE69B-AA1A-477F-A67D-52B696AE8861}" type="datetime1">
              <a:rPr kumimoji="1" lang="ja-JP" altLang="en-US" smtClean="0"/>
              <a:t>2022/3/24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C77111-3587-4623-87E4-AF313997466C}" type="slidenum">
              <a:rPr kumimoji="1" lang="ja-JP" altLang="en-US" smtClean="0"/>
              <a:t>‹#›</a:t>
            </a:fld>
            <a:endParaRPr kumimoji="1" lang="ja-JP" altLang="en-US"/>
          </a:p>
        </p:txBody>
      </p:sp>
    </p:spTree>
    <p:extLst>
      <p:ext uri="{BB962C8B-B14F-4D97-AF65-F5344CB8AC3E}">
        <p14:creationId xmlns:p14="http://schemas.microsoft.com/office/powerpoint/2010/main" val="2130865789"/>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3" cy="2133600"/>
          </a:xfrm>
        </p:spPr>
        <p:txBody>
          <a:bodyPr anchor="b"/>
          <a:lstStyle>
            <a:lvl1pPr>
              <a:defRPr sz="1800"/>
            </a:lvl1pPr>
          </a:lstStyle>
          <a:p>
            <a:r>
              <a:rPr lang="en-US" smtClean="0"/>
              <a:t>Click to edit Master title style</a:t>
            </a:r>
            <a:endParaRPr lang="en-US"/>
          </a:p>
        </p:txBody>
      </p:sp>
      <p:sp>
        <p:nvSpPr>
          <p:cNvPr id="3" name="Picture Placeholder 2"/>
          <p:cNvSpPr>
            <a:spLocks noGrp="1"/>
          </p:cNvSpPr>
          <p:nvPr>
            <p:ph type="pic" idx="1"/>
          </p:nvPr>
        </p:nvSpPr>
        <p:spPr>
          <a:xfrm>
            <a:off x="2915543" y="1316567"/>
            <a:ext cx="3471863" cy="64981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4" name="Text Placeholder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88FE73-112E-4D43-91E8-13063CCBEF1D}" type="datetime1">
              <a:rPr kumimoji="1" lang="ja-JP" altLang="en-US" smtClean="0"/>
              <a:t>2022/3/24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C77111-3587-4623-87E4-AF313997466C}" type="slidenum">
              <a:rPr kumimoji="1" lang="ja-JP" altLang="en-US" smtClean="0"/>
              <a:t>‹#›</a:t>
            </a:fld>
            <a:endParaRPr kumimoji="1" lang="ja-JP" altLang="en-US"/>
          </a:p>
        </p:txBody>
      </p:sp>
    </p:spTree>
    <p:extLst>
      <p:ext uri="{BB962C8B-B14F-4D97-AF65-F5344CB8AC3E}">
        <p14:creationId xmlns:p14="http://schemas.microsoft.com/office/powerpoint/2010/main" val="476832522"/>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F68E98-0A9F-4FAF-ADF5-73AFAF12FD72}" type="datetime1">
              <a:rPr kumimoji="1" lang="ja-JP" altLang="en-US" smtClean="0"/>
              <a:t>2022/3/24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C77111-3587-4623-87E4-AF313997466C}" type="slidenum">
              <a:rPr kumimoji="1" lang="ja-JP" altLang="en-US" smtClean="0"/>
              <a:t>‹#›</a:t>
            </a:fld>
            <a:endParaRPr kumimoji="1" lang="ja-JP" altLang="en-US"/>
          </a:p>
        </p:txBody>
      </p:sp>
    </p:spTree>
    <p:extLst>
      <p:ext uri="{BB962C8B-B14F-4D97-AF65-F5344CB8AC3E}">
        <p14:creationId xmlns:p14="http://schemas.microsoft.com/office/powerpoint/2010/main" val="18321101"/>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486834"/>
            <a:ext cx="1478756" cy="774911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71487" y="486834"/>
            <a:ext cx="4350544" cy="77491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748E1F-4E27-4BAA-ACF6-CA143F77177F}" type="datetime1">
              <a:rPr kumimoji="1" lang="ja-JP" altLang="en-US" smtClean="0"/>
              <a:t>2022/3/24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C77111-3587-4623-87E4-AF313997466C}" type="slidenum">
              <a:rPr kumimoji="1" lang="ja-JP" altLang="en-US" smtClean="0"/>
              <a:t>‹#›</a:t>
            </a:fld>
            <a:endParaRPr kumimoji="1" lang="ja-JP" altLang="en-US"/>
          </a:p>
        </p:txBody>
      </p:sp>
    </p:spTree>
    <p:extLst>
      <p:ext uri="{BB962C8B-B14F-4D97-AF65-F5344CB8AC3E}">
        <p14:creationId xmlns:p14="http://schemas.microsoft.com/office/powerpoint/2010/main" val="203088577"/>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4"/>
            <a:ext cx="5915025" cy="1767417"/>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71488" y="8475134"/>
            <a:ext cx="1543050"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C0AF7D51-8BDD-4A30-8C32-82A13CAD2D94}" type="datetime1">
              <a:rPr kumimoji="1" lang="ja-JP" altLang="en-US" smtClean="0"/>
              <a:t>2022/3/24</a:t>
            </a:fld>
            <a:endParaRPr kumimoji="1" lang="ja-JP" altLang="en-US"/>
          </a:p>
        </p:txBody>
      </p:sp>
      <p:sp>
        <p:nvSpPr>
          <p:cNvPr id="5" name="Footer Placeholder 4"/>
          <p:cNvSpPr>
            <a:spLocks noGrp="1"/>
          </p:cNvSpPr>
          <p:nvPr>
            <p:ph type="ftr" sz="quarter" idx="3"/>
          </p:nvPr>
        </p:nvSpPr>
        <p:spPr>
          <a:xfrm>
            <a:off x="2271713" y="8475134"/>
            <a:ext cx="2314575"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4"/>
            <a:ext cx="1543050"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6BC77111-3587-4623-87E4-AF313997466C}" type="slidenum">
              <a:rPr kumimoji="1" lang="ja-JP" altLang="en-US" smtClean="0"/>
              <a:t>‹#›</a:t>
            </a:fld>
            <a:endParaRPr kumimoji="1" lang="ja-JP" altLang="en-US"/>
          </a:p>
        </p:txBody>
      </p:sp>
    </p:spTree>
    <p:extLst>
      <p:ext uri="{BB962C8B-B14F-4D97-AF65-F5344CB8AC3E}">
        <p14:creationId xmlns:p14="http://schemas.microsoft.com/office/powerpoint/2010/main" val="281857624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push dir="u"/>
  </p:transition>
  <p:hf hdr="0" ftr="0" dt="0"/>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0" Type="http://schemas.openxmlformats.org/officeDocument/2006/relationships/diagramData" Target="../diagrams/data2.xml"/><Relationship Id="rId4" Type="http://schemas.openxmlformats.org/officeDocument/2006/relationships/diagramLayout" Target="../diagrams/layout1.xml"/><Relationship Id="rId9" Type="http://schemas.microsoft.com/office/2007/relationships/hdphoto" Target="../media/hdphoto1.wdp"/><Relationship Id="rId14" Type="http://schemas.microsoft.com/office/2007/relationships/diagramDrawing" Target="../diagrams/drawing2.xml"/></Relationships>
</file>

<file path=ppt/slides/_rels/slide3.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notesSlide" Target="../notesSlides/notesSlide3.xml"/><Relationship Id="rId7"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microsoft.com/office/2007/relationships/hdphoto" Target="../media/hdphoto1.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notesSlide" Target="../notesSlides/notesSlide4.xml"/><Relationship Id="rId7" Type="http://schemas.openxmlformats.org/officeDocument/2006/relationships/package" Target="../embeddings/Microsoft_Word_Document2.docx"/><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microsoft.com/office/2007/relationships/hdphoto" Target="../media/hdphoto1.wdp"/><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7.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7669422"/>
            <a:ext cx="6858000" cy="1474578"/>
          </a:xfrm>
          <a:prstGeom prst="rect">
            <a:avLst/>
          </a:prstGeom>
          <a:solidFill>
            <a:srgbClr val="A6CE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6858000" cy="4874256"/>
          </a:xfrm>
          <a:prstGeom prst="rect">
            <a:avLst/>
          </a:prstGeom>
          <a:solidFill>
            <a:srgbClr val="D3EF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stretch>
            <a:fillRect/>
          </a:stretch>
        </p:blipFill>
        <p:spPr>
          <a:xfrm>
            <a:off x="0" y="4874256"/>
            <a:ext cx="6858000" cy="2445621"/>
          </a:xfrm>
          <a:prstGeom prst="rect">
            <a:avLst/>
          </a:prstGeom>
        </p:spPr>
      </p:pic>
      <p:sp>
        <p:nvSpPr>
          <p:cNvPr id="7" name="TextBox 6"/>
          <p:cNvSpPr txBox="1"/>
          <p:nvPr/>
        </p:nvSpPr>
        <p:spPr>
          <a:xfrm>
            <a:off x="819150" y="3182365"/>
            <a:ext cx="5334000" cy="1446550"/>
          </a:xfrm>
          <a:prstGeom prst="rect">
            <a:avLst/>
          </a:prstGeom>
          <a:noFill/>
        </p:spPr>
        <p:txBody>
          <a:bodyPr wrap="square" rtlCol="0">
            <a:spAutoFit/>
          </a:bodyPr>
          <a:lstStyle/>
          <a:p>
            <a:pPr algn="ctr"/>
            <a:r>
              <a:rPr lang="en-US" sz="2200" b="1" dirty="0" smtClean="0">
                <a:solidFill>
                  <a:srgbClr val="008C44"/>
                </a:solidFill>
                <a:latin typeface="Times New Roman" panose="02020603050405020304" pitchFamily="18" charset="0"/>
                <a:cs typeface="Times New Roman" panose="02020603050405020304" pitchFamily="18" charset="0"/>
              </a:rPr>
              <a:t>NỘI DUNG TUYÊN TUYỀN ,</a:t>
            </a:r>
          </a:p>
          <a:p>
            <a:pPr algn="ctr"/>
            <a:r>
              <a:rPr lang="en-US" sz="2200" b="1" dirty="0" smtClean="0">
                <a:solidFill>
                  <a:srgbClr val="008C44"/>
                </a:solidFill>
                <a:latin typeface="Times New Roman" panose="02020603050405020304" pitchFamily="18" charset="0"/>
                <a:cs typeface="Times New Roman" panose="02020603050405020304" pitchFamily="18" charset="0"/>
              </a:rPr>
              <a:t> HƯỚNG DẪN PHÂN LOẠI CHẤT THẢI RẮN SINH HOẠT TẠI NGUỒN </a:t>
            </a:r>
            <a:br>
              <a:rPr lang="en-US" sz="2200" b="1" dirty="0" smtClean="0">
                <a:solidFill>
                  <a:srgbClr val="008C44"/>
                </a:solidFill>
                <a:latin typeface="Times New Roman" panose="02020603050405020304" pitchFamily="18" charset="0"/>
                <a:cs typeface="Times New Roman" panose="02020603050405020304" pitchFamily="18" charset="0"/>
              </a:rPr>
            </a:br>
            <a:r>
              <a:rPr lang="en-US" sz="2200" b="1" dirty="0" smtClean="0">
                <a:solidFill>
                  <a:srgbClr val="008C44"/>
                </a:solidFill>
                <a:latin typeface="Times New Roman" panose="02020603050405020304" pitchFamily="18" charset="0"/>
                <a:cs typeface="Times New Roman" panose="02020603050405020304" pitchFamily="18" charset="0"/>
              </a:rPr>
              <a:t>TRÊN ĐỊA BÀN QUẬN 8</a:t>
            </a:r>
            <a:endParaRPr lang="en-US" sz="2200" b="1" dirty="0">
              <a:solidFill>
                <a:srgbClr val="008C44"/>
              </a:solidFill>
              <a:latin typeface="Times New Roman" panose="02020603050405020304" pitchFamily="18" charset="0"/>
              <a:cs typeface="Times New Roman" panose="02020603050405020304" pitchFamily="18" charset="0"/>
            </a:endParaRPr>
          </a:p>
        </p:txBody>
      </p:sp>
      <p:sp>
        <p:nvSpPr>
          <p:cNvPr id="8" name="Title 6"/>
          <p:cNvSpPr txBox="1">
            <a:spLocks/>
          </p:cNvSpPr>
          <p:nvPr/>
        </p:nvSpPr>
        <p:spPr bwMode="auto">
          <a:xfrm>
            <a:off x="1524000" y="8345347"/>
            <a:ext cx="3810000" cy="616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5500" b="1" kern="1200">
                <a:solidFill>
                  <a:schemeClr val="tx2"/>
                </a:solidFill>
                <a:latin typeface="+mj-lt"/>
                <a:ea typeface="+mj-ea"/>
                <a:cs typeface="+mj-cs"/>
              </a:defRPr>
            </a:lvl1pPr>
            <a:lvl2pPr algn="l" rtl="0" eaLnBrk="1" fontAlgn="base" hangingPunct="1">
              <a:spcBef>
                <a:spcPct val="0"/>
              </a:spcBef>
              <a:spcAft>
                <a:spcPct val="0"/>
              </a:spcAft>
              <a:defRPr sz="3600" b="1">
                <a:solidFill>
                  <a:schemeClr val="tx2"/>
                </a:solidFill>
                <a:latin typeface="Arial" panose="020B0604020202020204" pitchFamily="34" charset="0"/>
              </a:defRPr>
            </a:lvl2pPr>
            <a:lvl3pPr algn="l" rtl="0" eaLnBrk="1" fontAlgn="base" hangingPunct="1">
              <a:spcBef>
                <a:spcPct val="0"/>
              </a:spcBef>
              <a:spcAft>
                <a:spcPct val="0"/>
              </a:spcAft>
              <a:defRPr sz="3600" b="1">
                <a:solidFill>
                  <a:schemeClr val="tx2"/>
                </a:solidFill>
                <a:latin typeface="Arial" panose="020B0604020202020204" pitchFamily="34" charset="0"/>
              </a:defRPr>
            </a:lvl3pPr>
            <a:lvl4pPr algn="l" rtl="0" eaLnBrk="1" fontAlgn="base" hangingPunct="1">
              <a:spcBef>
                <a:spcPct val="0"/>
              </a:spcBef>
              <a:spcAft>
                <a:spcPct val="0"/>
              </a:spcAft>
              <a:defRPr sz="3600" b="1">
                <a:solidFill>
                  <a:schemeClr val="tx2"/>
                </a:solidFill>
                <a:latin typeface="Arial" panose="020B0604020202020204" pitchFamily="34" charset="0"/>
              </a:defRPr>
            </a:lvl4pPr>
            <a:lvl5pPr algn="l" rtl="0" eaLnBrk="1" fontAlgn="base" hangingPunct="1">
              <a:spcBef>
                <a:spcPct val="0"/>
              </a:spcBef>
              <a:spcAft>
                <a:spcPct val="0"/>
              </a:spcAft>
              <a:defRPr sz="3600" b="1">
                <a:solidFill>
                  <a:schemeClr val="tx2"/>
                </a:solidFill>
                <a:latin typeface="Arial" panose="020B0604020202020204" pitchFamily="34" charset="0"/>
              </a:defRPr>
            </a:lvl5pPr>
            <a:lvl6pPr marL="457200" algn="l" rtl="0" eaLnBrk="1" fontAlgn="base" hangingPunct="1">
              <a:spcBef>
                <a:spcPct val="0"/>
              </a:spcBef>
              <a:spcAft>
                <a:spcPct val="0"/>
              </a:spcAft>
              <a:defRPr sz="3600" b="1">
                <a:solidFill>
                  <a:schemeClr val="tx2"/>
                </a:solidFill>
                <a:latin typeface="Arial" panose="020B0604020202020204" pitchFamily="34" charset="0"/>
              </a:defRPr>
            </a:lvl6pPr>
            <a:lvl7pPr marL="914400" algn="l" rtl="0" eaLnBrk="1" fontAlgn="base" hangingPunct="1">
              <a:spcBef>
                <a:spcPct val="0"/>
              </a:spcBef>
              <a:spcAft>
                <a:spcPct val="0"/>
              </a:spcAft>
              <a:defRPr sz="3600" b="1">
                <a:solidFill>
                  <a:schemeClr val="tx2"/>
                </a:solidFill>
                <a:latin typeface="Arial" panose="020B0604020202020204" pitchFamily="34" charset="0"/>
              </a:defRPr>
            </a:lvl7pPr>
            <a:lvl8pPr marL="1371600" algn="l" rtl="0" eaLnBrk="1" fontAlgn="base" hangingPunct="1">
              <a:spcBef>
                <a:spcPct val="0"/>
              </a:spcBef>
              <a:spcAft>
                <a:spcPct val="0"/>
              </a:spcAft>
              <a:defRPr sz="3600" b="1">
                <a:solidFill>
                  <a:schemeClr val="tx2"/>
                </a:solidFill>
                <a:latin typeface="Arial" panose="020B0604020202020204" pitchFamily="34" charset="0"/>
              </a:defRPr>
            </a:lvl8pPr>
            <a:lvl9pPr marL="1828800" algn="l" rtl="0" eaLnBrk="1" fontAlgn="base" hangingPunct="1">
              <a:spcBef>
                <a:spcPct val="0"/>
              </a:spcBef>
              <a:spcAft>
                <a:spcPct val="0"/>
              </a:spcAft>
              <a:defRPr sz="3600" b="1">
                <a:solidFill>
                  <a:schemeClr val="tx2"/>
                </a:solidFill>
                <a:latin typeface="Arial" panose="020B0604020202020204" pitchFamily="34" charset="0"/>
              </a:defRPr>
            </a:lvl9pPr>
          </a:lstStyle>
          <a:p>
            <a:pPr algn="ctr"/>
            <a:r>
              <a:rPr lang="en-US" sz="1800" b="0" i="1" dirty="0" err="1" smtClean="0">
                <a:solidFill>
                  <a:srgbClr val="0070C0"/>
                </a:solidFill>
                <a:latin typeface="Times New Roman" panose="02020603050405020304" pitchFamily="18" charset="0"/>
                <a:ea typeface="+mn-ea"/>
                <a:cs typeface="Times New Roman" panose="02020603050405020304" pitchFamily="18" charset="0"/>
              </a:rPr>
              <a:t>Quận</a:t>
            </a:r>
            <a:r>
              <a:rPr lang="en-US" sz="1800" b="0" i="1" dirty="0" smtClean="0">
                <a:solidFill>
                  <a:srgbClr val="0070C0"/>
                </a:solidFill>
                <a:latin typeface="Times New Roman" panose="02020603050405020304" pitchFamily="18" charset="0"/>
                <a:ea typeface="+mn-ea"/>
                <a:cs typeface="Times New Roman" panose="02020603050405020304" pitchFamily="18" charset="0"/>
              </a:rPr>
              <a:t> 8, </a:t>
            </a:r>
            <a:r>
              <a:rPr lang="en-US" sz="1800" b="0" i="1" dirty="0" err="1">
                <a:solidFill>
                  <a:srgbClr val="0070C0"/>
                </a:solidFill>
                <a:latin typeface="Times New Roman" panose="02020603050405020304" pitchFamily="18" charset="0"/>
                <a:ea typeface="+mn-ea"/>
                <a:cs typeface="Times New Roman" panose="02020603050405020304" pitchFamily="18" charset="0"/>
              </a:rPr>
              <a:t>tháng</a:t>
            </a:r>
            <a:r>
              <a:rPr lang="en-US" sz="1800" b="0" i="1" dirty="0">
                <a:solidFill>
                  <a:srgbClr val="0070C0"/>
                </a:solidFill>
                <a:latin typeface="Times New Roman" panose="02020603050405020304" pitchFamily="18" charset="0"/>
                <a:ea typeface="+mn-ea"/>
                <a:cs typeface="Times New Roman" panose="02020603050405020304" pitchFamily="18" charset="0"/>
              </a:rPr>
              <a:t> </a:t>
            </a:r>
            <a:r>
              <a:rPr lang="en-US" sz="1800" b="0" i="1" dirty="0" smtClean="0">
                <a:solidFill>
                  <a:srgbClr val="0070C0"/>
                </a:solidFill>
                <a:latin typeface="Times New Roman" panose="02020603050405020304" pitchFamily="18" charset="0"/>
                <a:ea typeface="+mn-ea"/>
                <a:cs typeface="Times New Roman" panose="02020603050405020304" pitchFamily="18" charset="0"/>
              </a:rPr>
              <a:t>3 </a:t>
            </a:r>
            <a:r>
              <a:rPr lang="en-US" sz="1800" b="0" i="1" dirty="0" err="1">
                <a:solidFill>
                  <a:srgbClr val="0070C0"/>
                </a:solidFill>
                <a:latin typeface="Times New Roman" panose="02020603050405020304" pitchFamily="18" charset="0"/>
                <a:ea typeface="+mn-ea"/>
                <a:cs typeface="Times New Roman" panose="02020603050405020304" pitchFamily="18" charset="0"/>
              </a:rPr>
              <a:t>năm</a:t>
            </a:r>
            <a:r>
              <a:rPr lang="en-US" sz="1800" b="0" i="1" dirty="0">
                <a:solidFill>
                  <a:srgbClr val="0070C0"/>
                </a:solidFill>
                <a:latin typeface="Times New Roman" panose="02020603050405020304" pitchFamily="18" charset="0"/>
                <a:ea typeface="+mn-ea"/>
                <a:cs typeface="Times New Roman" panose="02020603050405020304" pitchFamily="18" charset="0"/>
              </a:rPr>
              <a:t> </a:t>
            </a:r>
            <a:r>
              <a:rPr lang="en-US" sz="1800" b="0" i="1" dirty="0" smtClean="0">
                <a:solidFill>
                  <a:srgbClr val="0070C0"/>
                </a:solidFill>
                <a:latin typeface="Times New Roman" panose="02020603050405020304" pitchFamily="18" charset="0"/>
                <a:ea typeface="+mn-ea"/>
                <a:cs typeface="Times New Roman" panose="02020603050405020304" pitchFamily="18" charset="0"/>
              </a:rPr>
              <a:t>2022</a:t>
            </a:r>
            <a:endParaRPr lang="en-US" sz="1800" b="0" i="1" dirty="0">
              <a:solidFill>
                <a:srgbClr val="0070C0"/>
              </a:solidFill>
              <a:latin typeface="Times New Roman" panose="02020603050405020304" pitchFamily="18" charset="0"/>
              <a:ea typeface="+mn-ea"/>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6BC77111-3587-4623-87E4-AF313997466C}" type="slidenum">
              <a:rPr kumimoji="1" lang="ja-JP" altLang="en-US" smtClean="0"/>
              <a:t>1</a:t>
            </a:fld>
            <a:endParaRPr kumimoji="1" lang="ja-JP" altLang="en-US"/>
          </a:p>
        </p:txBody>
      </p:sp>
      <p:sp>
        <p:nvSpPr>
          <p:cNvPr id="4" name="TextBox 3"/>
          <p:cNvSpPr txBox="1"/>
          <p:nvPr/>
        </p:nvSpPr>
        <p:spPr>
          <a:xfrm>
            <a:off x="819150" y="548640"/>
            <a:ext cx="5333999" cy="369332"/>
          </a:xfrm>
          <a:prstGeom prst="rect">
            <a:avLst/>
          </a:prstGeom>
          <a:noFill/>
        </p:spPr>
        <p:txBody>
          <a:bodyPr wrap="square" rtlCol="0">
            <a:spAutoFit/>
          </a:bodyPr>
          <a:lstStyle/>
          <a:p>
            <a:pPr algn="ctr"/>
            <a:r>
              <a:rPr lang="en-US" b="1" dirty="0" smtClean="0">
                <a:solidFill>
                  <a:srgbClr val="FF0000"/>
                </a:solidFill>
                <a:latin typeface="Times New Roman" pitchFamily="18" charset="0"/>
                <a:cs typeface="Times New Roman" pitchFamily="18" charset="0"/>
              </a:rPr>
              <a:t>ỦY BAN NHÂN DÂN QUẬN 8</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9800" y="1399032"/>
            <a:ext cx="1012697" cy="1012697"/>
          </a:xfrm>
          <a:prstGeom prst="ellipse">
            <a:avLst/>
          </a:prstGeom>
        </p:spPr>
      </p:pic>
      <p:sp>
        <p:nvSpPr>
          <p:cNvPr id="6" name="Rectangle 5"/>
          <p:cNvSpPr/>
          <p:nvPr/>
        </p:nvSpPr>
        <p:spPr>
          <a:xfrm>
            <a:off x="0" y="0"/>
            <a:ext cx="6858000" cy="4874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7319877"/>
            <a:ext cx="6858000" cy="349545"/>
          </a:xfrm>
          <a:prstGeom prst="rect">
            <a:avLst/>
          </a:prstGeom>
          <a:solidFill>
            <a:srgbClr val="008C4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721632"/>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428265" y="4464508"/>
            <a:ext cx="6123005" cy="369332"/>
          </a:xfrm>
          <a:prstGeom prst="rect">
            <a:avLst/>
          </a:prstGeom>
          <a:noFill/>
        </p:spPr>
        <p:txBody>
          <a:bodyPr wrap="square" lIns="91440" tIns="45720" rIns="91440" bIns="45720">
            <a:spAutoFit/>
          </a:bodyPr>
          <a:lstStyle/>
          <a:p>
            <a:pPr>
              <a:spcAft>
                <a:spcPts val="600"/>
              </a:spcAft>
            </a:pPr>
            <a:r>
              <a:rPr lang="en-US" b="1"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MỤC TIÊU – Ý NGHĨA CỦA VIỆC PHÂN LOẠI CTRSH</a:t>
            </a:r>
            <a:endParaRPr lang="en-US" b="1" dirty="0" smtClean="0">
              <a:ln w="0"/>
              <a:solidFill>
                <a:srgbClr val="008C44"/>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34140"/>
            <a:ext cx="6858000" cy="830997"/>
          </a:xfrm>
          <a:prstGeom prst="rect">
            <a:avLst/>
          </a:prstGeom>
          <a:noFill/>
        </p:spPr>
        <p:txBody>
          <a:bodyPr wrap="square" rtlCol="0">
            <a:spAutoFit/>
          </a:bodyPr>
          <a:lstStyle/>
          <a:p>
            <a:pPr algn="ctr"/>
            <a:r>
              <a:rPr lang="en-US" sz="24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PHÂN LOẠI CHẤT THẢI RẮN </a:t>
            </a:r>
            <a:endParaRPr lang="en-US" sz="24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a:p>
            <a:pPr algn="ctr"/>
            <a:r>
              <a:rPr lang="en-US" sz="24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SINH </a:t>
            </a:r>
            <a:r>
              <a:rPr lang="en-US" sz="24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HOẠT TẠI NGUỒN</a:t>
            </a:r>
          </a:p>
        </p:txBody>
      </p:sp>
      <p:graphicFrame>
        <p:nvGraphicFramePr>
          <p:cNvPr id="7" name="Diagram 6"/>
          <p:cNvGraphicFramePr/>
          <p:nvPr>
            <p:extLst>
              <p:ext uri="{D42A27DB-BD31-4B8C-83A1-F6EECF244321}">
                <p14:modId xmlns:p14="http://schemas.microsoft.com/office/powerpoint/2010/main" val="4121847949"/>
              </p:ext>
            </p:extLst>
          </p:nvPr>
        </p:nvGraphicFramePr>
        <p:xfrm>
          <a:off x="-856527" y="1597304"/>
          <a:ext cx="8542117" cy="25897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a:xfrm>
            <a:off x="4843463" y="7977410"/>
            <a:ext cx="1543050" cy="486833"/>
          </a:xfrm>
        </p:spPr>
        <p:txBody>
          <a:bodyPr/>
          <a:lstStyle/>
          <a:p>
            <a:fld id="{6BC77111-3587-4623-87E4-AF313997466C}" type="slidenum">
              <a:rPr kumimoji="1" lang="ja-JP" altLang="en-US" smtClean="0">
                <a:latin typeface="Times New Roman" panose="02020603050405020304" pitchFamily="18" charset="0"/>
                <a:cs typeface="Times New Roman" panose="02020603050405020304" pitchFamily="18" charset="0"/>
              </a:rPr>
              <a:t>2</a:t>
            </a:fld>
            <a:endParaRPr kumimoji="1" lang="ja-JP" altLang="en-US">
              <a:latin typeface="Times New Roman" panose="02020603050405020304" pitchFamily="18" charset="0"/>
              <a:cs typeface="Times New Roman" panose="02020603050405020304" pitchFamily="18" charset="0"/>
            </a:endParaRPr>
          </a:p>
        </p:txBody>
      </p:sp>
      <p:sp>
        <p:nvSpPr>
          <p:cNvPr id="12" name="Rectangle 11"/>
          <p:cNvSpPr/>
          <p:nvPr/>
        </p:nvSpPr>
        <p:spPr>
          <a:xfrm>
            <a:off x="428265" y="1144451"/>
            <a:ext cx="6123005" cy="369332"/>
          </a:xfrm>
          <a:prstGeom prst="rect">
            <a:avLst/>
          </a:prstGeom>
          <a:noFill/>
        </p:spPr>
        <p:txBody>
          <a:bodyPr wrap="square" lIns="91440" tIns="45720" rIns="91440" bIns="45720">
            <a:spAutoFit/>
          </a:bodyPr>
          <a:lstStyle/>
          <a:p>
            <a:pPr>
              <a:spcAft>
                <a:spcPts val="600"/>
              </a:spcAft>
            </a:pPr>
            <a:r>
              <a:rPr lang="en-US" b="1"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VÌ SAO PHẢI THỰC HIỆN PHÂN LOẠI CTRSH</a:t>
            </a:r>
          </a:p>
        </p:txBody>
      </p:sp>
      <p:pic>
        <p:nvPicPr>
          <p:cNvPr id="13" name="Picture 12"/>
          <p:cNvPicPr>
            <a:picLocks noChangeAspect="1"/>
          </p:cNvPicPr>
          <p:nvPr/>
        </p:nvPicPr>
        <p:blipFill>
          <a:blip r:embed="rId8" cstate="print">
            <a:extLst>
              <a:ext uri="{BEBA8EAE-BF5A-486C-A8C5-ECC9F3942E4B}">
                <a14:imgProps xmlns:a14="http://schemas.microsoft.com/office/drawing/2010/main">
                  <a14:imgLayer r:embed="rId9">
                    <a14:imgEffect>
                      <a14:backgroundRemoval t="53854" b="99375" l="625" r="99896">
                        <a14:foregroundMark x1="18229" y1="88750" x2="18229" y2="88750"/>
                        <a14:foregroundMark x1="16563" y1="85417" x2="16563" y2="85417"/>
                        <a14:foregroundMark x1="11823" y1="94792" x2="11823" y2="94792"/>
                        <a14:foregroundMark x1="6406" y1="95521" x2="8438" y2="94479"/>
                        <a14:foregroundMark x1="16875" y1="93125" x2="26667" y2="90833"/>
                        <a14:foregroundMark x1="29375" y1="91771" x2="33229" y2="92083"/>
                        <a14:foregroundMark x1="33750" y1="92083" x2="40313" y2="92813"/>
                        <a14:foregroundMark x1="41875" y1="94167" x2="43385" y2="94167"/>
                        <a14:foregroundMark x1="46094" y1="96146" x2="46094" y2="96146"/>
                        <a14:foregroundMark x1="46771" y1="86771" x2="46771" y2="86771"/>
                        <a14:foregroundMark x1="34115" y1="83646" x2="34115" y2="83646"/>
                        <a14:foregroundMark x1="34948" y1="82708" x2="34948" y2="82708"/>
                        <a14:foregroundMark x1="34948" y1="82708" x2="34948" y2="82708"/>
                        <a14:foregroundMark x1="34948" y1="82708" x2="34948" y2="82708"/>
                        <a14:foregroundMark x1="34948" y1="82708" x2="34948" y2="82708"/>
                        <a14:foregroundMark x1="30885" y1="86042" x2="30885" y2="86042"/>
                        <a14:foregroundMark x1="30885" y1="86042" x2="30885" y2="86042"/>
                        <a14:foregroundMark x1="31042" y1="79688" x2="31042" y2="79688"/>
                        <a14:foregroundMark x1="31042" y1="79688" x2="31042" y2="79688"/>
                        <a14:foregroundMark x1="55885" y1="83646" x2="55885" y2="83646"/>
                        <a14:foregroundMark x1="55885" y1="83646" x2="55885" y2="83646"/>
                        <a14:foregroundMark x1="55885" y1="83646" x2="55365" y2="83021"/>
                        <a14:foregroundMark x1="54323" y1="78333" x2="54323" y2="78333"/>
                        <a14:foregroundMark x1="47240" y1="80313" x2="47240" y2="80313"/>
                        <a14:foregroundMark x1="88438" y1="63125" x2="88438" y2="63125"/>
                        <a14:foregroundMark x1="87760" y1="61771" x2="87760" y2="61771"/>
                        <a14:foregroundMark x1="86771" y1="65104" x2="86927" y2="69479"/>
                        <a14:foregroundMark x1="86927" y1="69479" x2="86927" y2="69479"/>
                        <a14:foregroundMark x1="87604" y1="72917" x2="87917" y2="74896"/>
                        <a14:foregroundMark x1="87917" y1="74896" x2="87917" y2="74896"/>
                        <a14:foregroundMark x1="87760" y1="73229" x2="87760" y2="73229"/>
                        <a14:foregroundMark x1="87917" y1="74583" x2="88438" y2="74896"/>
                        <a14:foregroundMark x1="88438" y1="60104" x2="88438" y2="60104"/>
                        <a14:foregroundMark x1="90104" y1="62083" x2="90104" y2="62083"/>
                        <a14:foregroundMark x1="90104" y1="61771" x2="90104" y2="61771"/>
                        <a14:foregroundMark x1="90104" y1="64792" x2="89792" y2="65833"/>
                        <a14:foregroundMark x1="89635" y1="65833" x2="89635" y2="65833"/>
                        <a14:foregroundMark x1="91302" y1="60104" x2="91302" y2="60104"/>
                        <a14:foregroundMark x1="91302" y1="60104" x2="91146" y2="61771"/>
                        <a14:foregroundMark x1="91146" y1="61771" x2="91146" y2="61771"/>
                        <a14:foregroundMark x1="90313" y1="58021" x2="90313" y2="58021"/>
                        <a14:foregroundMark x1="90313" y1="58021" x2="90313" y2="58021"/>
                        <a14:foregroundMark x1="94167" y1="58750" x2="94167" y2="58750"/>
                        <a14:foregroundMark x1="94323" y1="58750" x2="94531" y2="59688"/>
                        <a14:foregroundMark x1="94531" y1="60104" x2="95208" y2="62083"/>
                        <a14:foregroundMark x1="95208" y1="62083" x2="95677" y2="63438"/>
                        <a14:foregroundMark x1="93333" y1="58021" x2="93333" y2="58021"/>
                        <a14:foregroundMark x1="92344" y1="57708" x2="92344" y2="57708"/>
                        <a14:foregroundMark x1="91823" y1="56979" x2="91823" y2="56979"/>
                        <a14:foregroundMark x1="91146" y1="56979" x2="91146" y2="56979"/>
                        <a14:foregroundMark x1="93021" y1="57396" x2="93021" y2="59062"/>
                        <a14:foregroundMark x1="92344" y1="65104" x2="91302" y2="65417"/>
                        <a14:foregroundMark x1="7604" y1="82708" x2="7604" y2="82708"/>
                        <a14:foregroundMark x1="7448" y1="82708" x2="7448" y2="82708"/>
                        <a14:foregroundMark x1="6771" y1="83333" x2="6771" y2="83333"/>
                        <a14:foregroundMark x1="4740" y1="89479" x2="4740" y2="89479"/>
                        <a14:foregroundMark x1="5208" y1="88750" x2="5208" y2="88750"/>
                        <a14:foregroundMark x1="39479" y1="84063" x2="39479" y2="84063"/>
                        <a14:foregroundMark x1="39479" y1="84063" x2="39479" y2="84063"/>
                        <a14:foregroundMark x1="39167" y1="81979" x2="39167" y2="81979"/>
                        <a14:foregroundMark x1="39167" y1="81042" x2="39167" y2="81042"/>
                        <a14:foregroundMark x1="42344" y1="85000" x2="42344" y2="85000"/>
                        <a14:foregroundMark x1="42344" y1="85000" x2="42344" y2="85000"/>
                        <a14:foregroundMark x1="42344" y1="85000" x2="42344" y2="85000"/>
                        <a14:foregroundMark x1="51979" y1="82708" x2="51979" y2="82708"/>
                        <a14:foregroundMark x1="51979" y1="82708" x2="51979" y2="82708"/>
                        <a14:foregroundMark x1="52812" y1="81354" x2="52812" y2="81354"/>
                        <a14:foregroundMark x1="59427" y1="85417" x2="59427" y2="85417"/>
                        <a14:foregroundMark x1="59427" y1="85417" x2="59427" y2="85417"/>
                        <a14:foregroundMark x1="86927" y1="86042" x2="86927" y2="86042"/>
                        <a14:foregroundMark x1="86927" y1="86042" x2="86927" y2="86042"/>
                        <a14:foregroundMark x1="97240" y1="72917" x2="97240" y2="72917"/>
                        <a14:backgroundMark x1="98542" y1="82292" x2="98542" y2="82292"/>
                      </a14:backgroundRemoval>
                    </a14:imgEffect>
                  </a14:imgLayer>
                </a14:imgProps>
              </a:ext>
              <a:ext uri="{28A0092B-C50C-407E-A947-70E740481C1C}">
                <a14:useLocalDpi xmlns:a14="http://schemas.microsoft.com/office/drawing/2010/main" val="0"/>
              </a:ext>
            </a:extLst>
          </a:blip>
          <a:stretch>
            <a:fillRect/>
          </a:stretch>
        </p:blipFill>
        <p:spPr>
          <a:xfrm>
            <a:off x="0" y="5683835"/>
            <a:ext cx="6858000" cy="3429000"/>
          </a:xfrm>
          <a:prstGeom prst="rect">
            <a:avLst/>
          </a:prstGeom>
          <a:solidFill>
            <a:schemeClr val="bg1">
              <a:alpha val="0"/>
            </a:schemeClr>
          </a:solidFill>
          <a:effectLst>
            <a:outerShdw blurRad="50800" dist="50800" dir="5400000" algn="ctr" rotWithShape="0">
              <a:srgbClr val="000000">
                <a:alpha val="98000"/>
              </a:srgbClr>
            </a:outerShdw>
            <a:softEdge rad="12700"/>
          </a:effectLst>
        </p:spPr>
      </p:pic>
      <p:graphicFrame>
        <p:nvGraphicFramePr>
          <p:cNvPr id="11" name="Diagram 10"/>
          <p:cNvGraphicFramePr/>
          <p:nvPr>
            <p:extLst>
              <p:ext uri="{D42A27DB-BD31-4B8C-83A1-F6EECF244321}">
                <p14:modId xmlns:p14="http://schemas.microsoft.com/office/powerpoint/2010/main" val="677434903"/>
              </p:ext>
            </p:extLst>
          </p:nvPr>
        </p:nvGraphicFramePr>
        <p:xfrm>
          <a:off x="-810228" y="4880143"/>
          <a:ext cx="8426370" cy="3631173"/>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297052392"/>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300531"/>
            <a:ext cx="6858000" cy="769441"/>
          </a:xfrm>
          <a:prstGeom prst="rect">
            <a:avLst/>
          </a:prstGeom>
        </p:spPr>
        <p:txBody>
          <a:bodyPr wrap="square">
            <a:spAutoFit/>
          </a:bodyPr>
          <a:lstStyle/>
          <a:p>
            <a:pPr algn="ctr">
              <a:spcBef>
                <a:spcPts val="600"/>
              </a:spcBef>
              <a:spcAft>
                <a:spcPts val="600"/>
              </a:spcAft>
            </a:pPr>
            <a:r>
              <a:rPr lang="en-US" sz="22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CÁCH THỨC PHÂN LOẠI </a:t>
            </a:r>
            <a:br>
              <a:rPr lang="en-US" sz="22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br>
            <a:r>
              <a:rPr lang="en-US" sz="22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CHẤT THẢI RẮN SINH HOẠT TẠI NGUỒN </a:t>
            </a:r>
          </a:p>
        </p:txBody>
      </p:sp>
      <p:sp>
        <p:nvSpPr>
          <p:cNvPr id="2" name="Slide Number Placeholder 1"/>
          <p:cNvSpPr>
            <a:spLocks noGrp="1"/>
          </p:cNvSpPr>
          <p:nvPr>
            <p:ph type="sldNum" sz="quarter" idx="12"/>
          </p:nvPr>
        </p:nvSpPr>
        <p:spPr>
          <a:xfrm>
            <a:off x="4614863" y="2893484"/>
            <a:ext cx="1543050" cy="486833"/>
          </a:xfrm>
        </p:spPr>
        <p:txBody>
          <a:bodyPr/>
          <a:lstStyle/>
          <a:p>
            <a:fld id="{6BC77111-3587-4623-87E4-AF313997466C}" type="slidenum">
              <a:rPr kumimoji="1" lang="ja-JP" altLang="en-US" smtClean="0">
                <a:latin typeface="Times New Roman" panose="02020603050405020304" pitchFamily="18" charset="0"/>
                <a:cs typeface="Times New Roman" panose="02020603050405020304" pitchFamily="18" charset="0"/>
              </a:rPr>
              <a:t>3</a:t>
            </a:fld>
            <a:endParaRPr kumimoji="1" lang="ja-JP" altLang="en-US">
              <a:latin typeface="Times New Roman" panose="02020603050405020304" pitchFamily="18" charset="0"/>
              <a:cs typeface="Times New Roman" panose="02020603050405020304" pitchFamily="18" charset="0"/>
            </a:endParaRPr>
          </a:p>
        </p:txBody>
      </p:sp>
      <p:sp>
        <p:nvSpPr>
          <p:cNvPr id="92" name="Rounded Rectangle 91"/>
          <p:cNvSpPr/>
          <p:nvPr/>
        </p:nvSpPr>
        <p:spPr>
          <a:xfrm>
            <a:off x="427831" y="1856068"/>
            <a:ext cx="2766872" cy="551815"/>
          </a:xfrm>
          <a:prstGeom prst="roundRect">
            <a:avLst/>
          </a:prstGeom>
          <a:solidFill>
            <a:srgbClr val="1FB150"/>
          </a:solidFill>
        </p:spPr>
        <p:style>
          <a:lnRef idx="0">
            <a:schemeClr val="accent6"/>
          </a:lnRef>
          <a:fillRef idx="3">
            <a:schemeClr val="accent6"/>
          </a:fillRef>
          <a:effectRef idx="3">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300" b="1">
                <a:effectLst/>
                <a:latin typeface="Times New Roman" panose="02020603050405020304" pitchFamily="18" charset="0"/>
                <a:ea typeface="Times New Roman" panose="02020603050405020304" pitchFamily="18" charset="0"/>
                <a:cs typeface="Times New Roman" panose="02020603050405020304" pitchFamily="18" charset="0"/>
              </a:rPr>
              <a:t>NHÓM CÓ KHẢ NĂNG </a:t>
            </a:r>
            <a:br>
              <a:rPr lang="en-US" sz="1300" b="1">
                <a:effectLst/>
                <a:latin typeface="Times New Roman" panose="02020603050405020304" pitchFamily="18" charset="0"/>
                <a:ea typeface="Times New Roman" panose="02020603050405020304" pitchFamily="18" charset="0"/>
                <a:cs typeface="Times New Roman" panose="02020603050405020304" pitchFamily="18" charset="0"/>
              </a:rPr>
            </a:br>
            <a:r>
              <a:rPr lang="en-US" sz="1300" b="1">
                <a:effectLst/>
                <a:latin typeface="Times New Roman" panose="02020603050405020304" pitchFamily="18" charset="0"/>
                <a:ea typeface="Times New Roman" panose="02020603050405020304" pitchFamily="18" charset="0"/>
                <a:cs typeface="Times New Roman" panose="02020603050405020304" pitchFamily="18" charset="0"/>
              </a:rPr>
              <a:t>TÁI CHẾ, TÁI SỬ DỤNG</a:t>
            </a:r>
            <a:endParaRPr lang="en-US" sz="1200">
              <a:effectLst/>
              <a:latin typeface="VNI-Times"/>
              <a:ea typeface="Times New Roman" panose="02020603050405020304" pitchFamily="18" charset="0"/>
              <a:cs typeface="Times New Roman" panose="02020603050405020304" pitchFamily="18" charset="0"/>
            </a:endParaRPr>
          </a:p>
        </p:txBody>
      </p:sp>
      <p:sp>
        <p:nvSpPr>
          <p:cNvPr id="93" name="Rounded Rectangle 92"/>
          <p:cNvSpPr/>
          <p:nvPr/>
        </p:nvSpPr>
        <p:spPr>
          <a:xfrm>
            <a:off x="3791834" y="1856067"/>
            <a:ext cx="2807970" cy="551815"/>
          </a:xfrm>
          <a:prstGeom prst="roundRect">
            <a:avLst/>
          </a:prstGeom>
        </p:spPr>
        <p:style>
          <a:lnRef idx="0">
            <a:schemeClr val="accent3"/>
          </a:lnRef>
          <a:fillRef idx="3">
            <a:schemeClr val="accent3"/>
          </a:fillRef>
          <a:effectRef idx="3">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300" b="1">
                <a:effectLst/>
                <a:latin typeface="Times New Roman" panose="02020603050405020304" pitchFamily="18" charset="0"/>
                <a:ea typeface="Times New Roman" panose="02020603050405020304" pitchFamily="18" charset="0"/>
                <a:cs typeface="Times New Roman" panose="02020603050405020304" pitchFamily="18" charset="0"/>
              </a:rPr>
              <a:t>NHÓM CÒN LẠI</a:t>
            </a:r>
            <a:endParaRPr lang="en-US" sz="1200">
              <a:effectLst/>
              <a:latin typeface="VNI-Times"/>
              <a:ea typeface="Times New Roman" panose="02020603050405020304" pitchFamily="18" charset="0"/>
              <a:cs typeface="Times New Roman" panose="02020603050405020304" pitchFamily="18" charset="0"/>
            </a:endParaRPr>
          </a:p>
        </p:txBody>
      </p:sp>
      <p:sp>
        <p:nvSpPr>
          <p:cNvPr id="2053" name="Rectangle 2052"/>
          <p:cNvSpPr/>
          <p:nvPr/>
        </p:nvSpPr>
        <p:spPr>
          <a:xfrm>
            <a:off x="393197" y="1170952"/>
            <a:ext cx="6088626" cy="369332"/>
          </a:xfrm>
          <a:prstGeom prst="rect">
            <a:avLst/>
          </a:prstGeom>
        </p:spPr>
        <p:txBody>
          <a:bodyPr wrap="square">
            <a:spAutoFit/>
          </a:bodyPr>
          <a:lstStyle/>
          <a:p>
            <a:pPr algn="just">
              <a:spcBef>
                <a:spcPts val="2400"/>
              </a:spcBef>
              <a:spcAft>
                <a:spcPts val="600"/>
              </a:spcAft>
            </a:pPr>
            <a:r>
              <a:rPr lang="en-US" dirty="0" err="1">
                <a:ln w="0"/>
                <a:solidFill>
                  <a:srgbClr val="002060"/>
                </a:solidFill>
                <a:latin typeface="Times New Roman" panose="02020603050405020304" pitchFamily="18" charset="0"/>
                <a:cs typeface="Times New Roman" panose="02020603050405020304" pitchFamily="18" charset="0"/>
              </a:rPr>
              <a:t>Chất</a:t>
            </a:r>
            <a:r>
              <a:rPr lang="en-US" dirty="0">
                <a:ln w="0"/>
                <a:solidFill>
                  <a:srgbClr val="002060"/>
                </a:solidFill>
                <a:latin typeface="Times New Roman" panose="02020603050405020304" pitchFamily="18" charset="0"/>
                <a:cs typeface="Times New Roman" panose="02020603050405020304" pitchFamily="18" charset="0"/>
              </a:rPr>
              <a:t> </a:t>
            </a:r>
            <a:r>
              <a:rPr lang="en-US" dirty="0" err="1">
                <a:ln w="0"/>
                <a:solidFill>
                  <a:srgbClr val="002060"/>
                </a:solidFill>
                <a:latin typeface="Times New Roman" panose="02020603050405020304" pitchFamily="18" charset="0"/>
                <a:cs typeface="Times New Roman" panose="02020603050405020304" pitchFamily="18" charset="0"/>
              </a:rPr>
              <a:t>thải</a:t>
            </a:r>
            <a:r>
              <a:rPr lang="en-US" dirty="0">
                <a:ln w="0"/>
                <a:solidFill>
                  <a:srgbClr val="002060"/>
                </a:solidFill>
                <a:latin typeface="Times New Roman" panose="02020603050405020304" pitchFamily="18" charset="0"/>
                <a:cs typeface="Times New Roman" panose="02020603050405020304" pitchFamily="18" charset="0"/>
              </a:rPr>
              <a:t> </a:t>
            </a:r>
            <a:r>
              <a:rPr lang="en-US" dirty="0" err="1">
                <a:ln w="0"/>
                <a:solidFill>
                  <a:srgbClr val="002060"/>
                </a:solidFill>
                <a:latin typeface="Times New Roman" panose="02020603050405020304" pitchFamily="18" charset="0"/>
                <a:cs typeface="Times New Roman" panose="02020603050405020304" pitchFamily="18" charset="0"/>
              </a:rPr>
              <a:t>rắn</a:t>
            </a:r>
            <a:r>
              <a:rPr lang="en-US" dirty="0">
                <a:ln w="0"/>
                <a:solidFill>
                  <a:srgbClr val="002060"/>
                </a:solidFill>
                <a:latin typeface="Times New Roman" panose="02020603050405020304" pitchFamily="18" charset="0"/>
                <a:cs typeface="Times New Roman" panose="02020603050405020304" pitchFamily="18" charset="0"/>
              </a:rPr>
              <a:t> </a:t>
            </a:r>
            <a:r>
              <a:rPr lang="en-US" dirty="0" err="1">
                <a:ln w="0"/>
                <a:solidFill>
                  <a:srgbClr val="002060"/>
                </a:solidFill>
                <a:latin typeface="Times New Roman" panose="02020603050405020304" pitchFamily="18" charset="0"/>
                <a:cs typeface="Times New Roman" panose="02020603050405020304" pitchFamily="18" charset="0"/>
              </a:rPr>
              <a:t>sinh</a:t>
            </a:r>
            <a:r>
              <a:rPr lang="en-US" dirty="0">
                <a:ln w="0"/>
                <a:solidFill>
                  <a:srgbClr val="002060"/>
                </a:solidFill>
                <a:latin typeface="Times New Roman" panose="02020603050405020304" pitchFamily="18" charset="0"/>
                <a:cs typeface="Times New Roman" panose="02020603050405020304" pitchFamily="18" charset="0"/>
              </a:rPr>
              <a:t> </a:t>
            </a:r>
            <a:r>
              <a:rPr lang="en-US" dirty="0" err="1">
                <a:ln w="0"/>
                <a:solidFill>
                  <a:srgbClr val="002060"/>
                </a:solidFill>
                <a:latin typeface="Times New Roman" panose="02020603050405020304" pitchFamily="18" charset="0"/>
                <a:cs typeface="Times New Roman" panose="02020603050405020304" pitchFamily="18" charset="0"/>
              </a:rPr>
              <a:t>hoạt</a:t>
            </a:r>
            <a:r>
              <a:rPr lang="en-US" dirty="0">
                <a:ln w="0"/>
                <a:solidFill>
                  <a:srgbClr val="002060"/>
                </a:solidFill>
                <a:latin typeface="Times New Roman" panose="02020603050405020304" pitchFamily="18" charset="0"/>
                <a:cs typeface="Times New Roman" panose="02020603050405020304" pitchFamily="18" charset="0"/>
              </a:rPr>
              <a:t> </a:t>
            </a:r>
            <a:r>
              <a:rPr lang="en-US" dirty="0" err="1">
                <a:ln w="0"/>
                <a:solidFill>
                  <a:srgbClr val="002060"/>
                </a:solidFill>
                <a:latin typeface="Times New Roman" panose="02020603050405020304" pitchFamily="18" charset="0"/>
                <a:cs typeface="Times New Roman" panose="02020603050405020304" pitchFamily="18" charset="0"/>
              </a:rPr>
              <a:t>được</a:t>
            </a:r>
            <a:r>
              <a:rPr lang="en-US" dirty="0">
                <a:ln w="0"/>
                <a:solidFill>
                  <a:srgbClr val="002060"/>
                </a:solidFill>
                <a:latin typeface="Times New Roman" panose="02020603050405020304" pitchFamily="18" charset="0"/>
                <a:cs typeface="Times New Roman" panose="02020603050405020304" pitchFamily="18" charset="0"/>
              </a:rPr>
              <a:t> </a:t>
            </a:r>
            <a:r>
              <a:rPr lang="en-US" dirty="0" err="1">
                <a:ln w="0"/>
                <a:solidFill>
                  <a:srgbClr val="002060"/>
                </a:solidFill>
                <a:latin typeface="Times New Roman" panose="02020603050405020304" pitchFamily="18" charset="0"/>
                <a:cs typeface="Times New Roman" panose="02020603050405020304" pitchFamily="18" charset="0"/>
              </a:rPr>
              <a:t>phân</a:t>
            </a:r>
            <a:r>
              <a:rPr lang="en-US" dirty="0">
                <a:ln w="0"/>
                <a:solidFill>
                  <a:srgbClr val="002060"/>
                </a:solidFill>
                <a:latin typeface="Times New Roman" panose="02020603050405020304" pitchFamily="18" charset="0"/>
                <a:cs typeface="Times New Roman" panose="02020603050405020304" pitchFamily="18" charset="0"/>
              </a:rPr>
              <a:t> </a:t>
            </a:r>
            <a:r>
              <a:rPr lang="en-US" dirty="0" err="1">
                <a:ln w="0"/>
                <a:solidFill>
                  <a:srgbClr val="002060"/>
                </a:solidFill>
                <a:latin typeface="Times New Roman" panose="02020603050405020304" pitchFamily="18" charset="0"/>
                <a:cs typeface="Times New Roman" panose="02020603050405020304" pitchFamily="18" charset="0"/>
              </a:rPr>
              <a:t>thành</a:t>
            </a:r>
            <a:r>
              <a:rPr lang="en-US" dirty="0">
                <a:ln w="0"/>
                <a:solidFill>
                  <a:srgbClr val="002060"/>
                </a:solidFill>
                <a:latin typeface="Times New Roman" panose="02020603050405020304" pitchFamily="18" charset="0"/>
                <a:cs typeface="Times New Roman" panose="02020603050405020304" pitchFamily="18" charset="0"/>
              </a:rPr>
              <a:t> </a:t>
            </a:r>
            <a:r>
              <a:rPr lang="en-US" b="1" dirty="0">
                <a:ln w="0"/>
                <a:solidFill>
                  <a:srgbClr val="FF0000"/>
                </a:solidFill>
                <a:latin typeface="Times New Roman" panose="02020603050405020304" pitchFamily="18" charset="0"/>
                <a:cs typeface="Times New Roman" panose="02020603050405020304" pitchFamily="18" charset="0"/>
              </a:rPr>
              <a:t>02 </a:t>
            </a:r>
            <a:r>
              <a:rPr lang="en-US" b="1" dirty="0" err="1" smtClean="0">
                <a:ln w="0"/>
                <a:solidFill>
                  <a:srgbClr val="FF0000"/>
                </a:solidFill>
                <a:latin typeface="Times New Roman" panose="02020603050405020304" pitchFamily="18" charset="0"/>
                <a:cs typeface="Times New Roman" panose="02020603050405020304" pitchFamily="18" charset="0"/>
              </a:rPr>
              <a:t>nhóm</a:t>
            </a:r>
            <a:r>
              <a:rPr lang="en-US" b="1" dirty="0" smtClean="0">
                <a:ln w="0"/>
                <a:solidFill>
                  <a:srgbClr val="FF0000"/>
                </a:solidFill>
                <a:latin typeface="Times New Roman" panose="02020603050405020304" pitchFamily="18" charset="0"/>
                <a:cs typeface="Times New Roman" panose="02020603050405020304" pitchFamily="18" charset="0"/>
              </a:rPr>
              <a:t> </a:t>
            </a:r>
            <a:r>
              <a:rPr lang="en-US" b="1" dirty="0" err="1" smtClean="0">
                <a:ln w="0"/>
                <a:solidFill>
                  <a:srgbClr val="FF0000"/>
                </a:solidFill>
                <a:latin typeface="Times New Roman" panose="02020603050405020304" pitchFamily="18" charset="0"/>
                <a:cs typeface="Times New Roman" panose="02020603050405020304" pitchFamily="18" charset="0"/>
              </a:rPr>
              <a:t>chính</a:t>
            </a:r>
            <a:r>
              <a:rPr lang="en-US" dirty="0" smtClean="0">
                <a:ln w="0"/>
                <a:solidFill>
                  <a:srgbClr val="002060"/>
                </a:solidFill>
                <a:latin typeface="Times New Roman" panose="02020603050405020304" pitchFamily="18" charset="0"/>
                <a:cs typeface="Times New Roman" panose="02020603050405020304" pitchFamily="18" charset="0"/>
              </a:rPr>
              <a:t>:</a:t>
            </a:r>
            <a:endParaRPr lang="en-US" dirty="0">
              <a:ln w="0"/>
              <a:solidFill>
                <a:srgbClr val="002060"/>
              </a:solidFill>
              <a:latin typeface="Times New Roman" panose="02020603050405020304" pitchFamily="18" charset="0"/>
              <a:cs typeface="Times New Roman" panose="02020603050405020304" pitchFamily="18" charset="0"/>
            </a:endParaRPr>
          </a:p>
        </p:txBody>
      </p:sp>
      <p:pic>
        <p:nvPicPr>
          <p:cNvPr id="95" name="Picture 94"/>
          <p:cNvPicPr>
            <a:picLocks noChangeAspect="1"/>
          </p:cNvPicPr>
          <p:nvPr/>
        </p:nvPicPr>
        <p:blipFill>
          <a:blip r:embed="rId4" cstate="print">
            <a:extLst>
              <a:ext uri="{BEBA8EAE-BF5A-486C-A8C5-ECC9F3942E4B}">
                <a14:imgProps xmlns:a14="http://schemas.microsoft.com/office/drawing/2010/main">
                  <a14:imgLayer r:embed="rId5">
                    <a14:imgEffect>
                      <a14:backgroundRemoval t="53854" b="99375" l="625" r="99896">
                        <a14:foregroundMark x1="18229" y1="88750" x2="18229" y2="88750"/>
                        <a14:foregroundMark x1="16563" y1="85417" x2="16563" y2="85417"/>
                        <a14:foregroundMark x1="11823" y1="94792" x2="11823" y2="94792"/>
                        <a14:foregroundMark x1="6406" y1="95521" x2="8438" y2="94479"/>
                        <a14:foregroundMark x1="16875" y1="93125" x2="26667" y2="90833"/>
                        <a14:foregroundMark x1="29375" y1="91771" x2="33229" y2="92083"/>
                        <a14:foregroundMark x1="33750" y1="92083" x2="40313" y2="92813"/>
                        <a14:foregroundMark x1="41875" y1="94167" x2="43385" y2="94167"/>
                        <a14:foregroundMark x1="46094" y1="96146" x2="46094" y2="96146"/>
                        <a14:foregroundMark x1="46771" y1="86771" x2="46771" y2="86771"/>
                        <a14:foregroundMark x1="34115" y1="83646" x2="34115" y2="83646"/>
                        <a14:foregroundMark x1="34948" y1="82708" x2="34948" y2="82708"/>
                        <a14:foregroundMark x1="34948" y1="82708" x2="34948" y2="82708"/>
                        <a14:foregroundMark x1="34948" y1="82708" x2="34948" y2="82708"/>
                        <a14:foregroundMark x1="34948" y1="82708" x2="34948" y2="82708"/>
                        <a14:foregroundMark x1="30885" y1="86042" x2="30885" y2="86042"/>
                        <a14:foregroundMark x1="30885" y1="86042" x2="30885" y2="86042"/>
                        <a14:foregroundMark x1="31042" y1="79688" x2="31042" y2="79688"/>
                        <a14:foregroundMark x1="31042" y1="79688" x2="31042" y2="79688"/>
                        <a14:foregroundMark x1="55885" y1="83646" x2="55885" y2="83646"/>
                        <a14:foregroundMark x1="55885" y1="83646" x2="55885" y2="83646"/>
                        <a14:foregroundMark x1="55885" y1="83646" x2="55365" y2="83021"/>
                        <a14:foregroundMark x1="54323" y1="78333" x2="54323" y2="78333"/>
                        <a14:foregroundMark x1="47240" y1="80313" x2="47240" y2="80313"/>
                        <a14:foregroundMark x1="88438" y1="63125" x2="88438" y2="63125"/>
                        <a14:foregroundMark x1="87760" y1="61771" x2="87760" y2="61771"/>
                        <a14:foregroundMark x1="86771" y1="65104" x2="86927" y2="69479"/>
                        <a14:foregroundMark x1="86927" y1="69479" x2="86927" y2="69479"/>
                        <a14:foregroundMark x1="87604" y1="72917" x2="87917" y2="74896"/>
                        <a14:foregroundMark x1="87917" y1="74896" x2="87917" y2="74896"/>
                        <a14:foregroundMark x1="87760" y1="73229" x2="87760" y2="73229"/>
                        <a14:foregroundMark x1="87917" y1="74583" x2="88438" y2="74896"/>
                        <a14:foregroundMark x1="88438" y1="60104" x2="88438" y2="60104"/>
                        <a14:foregroundMark x1="90104" y1="62083" x2="90104" y2="62083"/>
                        <a14:foregroundMark x1="90104" y1="61771" x2="90104" y2="61771"/>
                        <a14:foregroundMark x1="90104" y1="64792" x2="89792" y2="65833"/>
                        <a14:foregroundMark x1="89635" y1="65833" x2="89635" y2="65833"/>
                        <a14:foregroundMark x1="91302" y1="60104" x2="91302" y2="60104"/>
                        <a14:foregroundMark x1="91302" y1="60104" x2="91146" y2="61771"/>
                        <a14:foregroundMark x1="91146" y1="61771" x2="91146" y2="61771"/>
                        <a14:foregroundMark x1="90313" y1="58021" x2="90313" y2="58021"/>
                        <a14:foregroundMark x1="90313" y1="58021" x2="90313" y2="58021"/>
                        <a14:foregroundMark x1="94167" y1="58750" x2="94167" y2="58750"/>
                        <a14:foregroundMark x1="94323" y1="58750" x2="94531" y2="59688"/>
                        <a14:foregroundMark x1="94531" y1="60104" x2="95208" y2="62083"/>
                        <a14:foregroundMark x1="95208" y1="62083" x2="95677" y2="63438"/>
                        <a14:foregroundMark x1="93333" y1="58021" x2="93333" y2="58021"/>
                        <a14:foregroundMark x1="92344" y1="57708" x2="92344" y2="57708"/>
                        <a14:foregroundMark x1="91823" y1="56979" x2="91823" y2="56979"/>
                        <a14:foregroundMark x1="91146" y1="56979" x2="91146" y2="56979"/>
                        <a14:foregroundMark x1="93021" y1="57396" x2="93021" y2="59062"/>
                        <a14:foregroundMark x1="92344" y1="65104" x2="91302" y2="65417"/>
                        <a14:foregroundMark x1="7604" y1="82708" x2="7604" y2="82708"/>
                        <a14:foregroundMark x1="7448" y1="82708" x2="7448" y2="82708"/>
                        <a14:foregroundMark x1="6771" y1="83333" x2="6771" y2="83333"/>
                        <a14:foregroundMark x1="4740" y1="89479" x2="4740" y2="89479"/>
                        <a14:foregroundMark x1="5208" y1="88750" x2="5208" y2="88750"/>
                        <a14:foregroundMark x1="39479" y1="84063" x2="39479" y2="84063"/>
                        <a14:foregroundMark x1="39479" y1="84063" x2="39479" y2="84063"/>
                        <a14:foregroundMark x1="39167" y1="81979" x2="39167" y2="81979"/>
                        <a14:foregroundMark x1="39167" y1="81042" x2="39167" y2="81042"/>
                        <a14:foregroundMark x1="42344" y1="85000" x2="42344" y2="85000"/>
                        <a14:foregroundMark x1="42344" y1="85000" x2="42344" y2="85000"/>
                        <a14:foregroundMark x1="42344" y1="85000" x2="42344" y2="85000"/>
                        <a14:foregroundMark x1="51979" y1="82708" x2="51979" y2="82708"/>
                        <a14:foregroundMark x1="51979" y1="82708" x2="51979" y2="82708"/>
                        <a14:foregroundMark x1="52812" y1="81354" x2="52812" y2="81354"/>
                        <a14:foregroundMark x1="59427" y1="85417" x2="59427" y2="85417"/>
                        <a14:foregroundMark x1="59427" y1="85417" x2="59427" y2="85417"/>
                        <a14:foregroundMark x1="86927" y1="86042" x2="86927" y2="86042"/>
                        <a14:foregroundMark x1="86927" y1="86042" x2="86927" y2="86042"/>
                        <a14:foregroundMark x1="97240" y1="72917" x2="97240" y2="72917"/>
                        <a14:backgroundMark x1="98542" y1="82292" x2="98542" y2="82292"/>
                      </a14:backgroundRemoval>
                    </a14:imgEffect>
                  </a14:imgLayer>
                </a14:imgProps>
              </a:ext>
              <a:ext uri="{28A0092B-C50C-407E-A947-70E740481C1C}">
                <a14:useLocalDpi xmlns:a14="http://schemas.microsoft.com/office/drawing/2010/main" val="0"/>
              </a:ext>
            </a:extLst>
          </a:blip>
          <a:stretch>
            <a:fillRect/>
          </a:stretch>
        </p:blipFill>
        <p:spPr>
          <a:xfrm>
            <a:off x="0" y="5695413"/>
            <a:ext cx="6858000" cy="3429000"/>
          </a:xfrm>
          <a:prstGeom prst="rect">
            <a:avLst/>
          </a:prstGeom>
          <a:effectLst>
            <a:outerShdw blurRad="50800" dist="50800" dir="5400000" algn="ctr" rotWithShape="0">
              <a:srgbClr val="000000">
                <a:alpha val="98000"/>
              </a:srgbClr>
            </a:outerShdw>
            <a:softEdge rad="12700"/>
          </a:effectLst>
        </p:spPr>
      </p:pic>
      <p:graphicFrame>
        <p:nvGraphicFramePr>
          <p:cNvPr id="2051" name="Object 2050"/>
          <p:cNvGraphicFramePr>
            <a:graphicFrameLocks noChangeAspect="1"/>
          </p:cNvGraphicFramePr>
          <p:nvPr>
            <p:extLst>
              <p:ext uri="{D42A27DB-BD31-4B8C-83A1-F6EECF244321}">
                <p14:modId xmlns:p14="http://schemas.microsoft.com/office/powerpoint/2010/main" val="2181108074"/>
              </p:ext>
            </p:extLst>
          </p:nvPr>
        </p:nvGraphicFramePr>
        <p:xfrm>
          <a:off x="17463" y="2591386"/>
          <a:ext cx="6824662" cy="6138862"/>
        </p:xfrm>
        <a:graphic>
          <a:graphicData uri="http://schemas.openxmlformats.org/presentationml/2006/ole">
            <mc:AlternateContent xmlns:mc="http://schemas.openxmlformats.org/markup-compatibility/2006">
              <mc:Choice xmlns:v="urn:schemas-microsoft-com:vml" Requires="v">
                <p:oleObj spid="_x0000_s2143" name="Document" r:id="rId7" imgW="6824013" imgH="6139496" progId="Word.Document.12">
                  <p:embed/>
                </p:oleObj>
              </mc:Choice>
              <mc:Fallback>
                <p:oleObj name="Document" r:id="rId7" imgW="6824013" imgH="6139496" progId="Word.Document.12">
                  <p:embed/>
                  <p:pic>
                    <p:nvPicPr>
                      <p:cNvPr id="0" name=""/>
                      <p:cNvPicPr/>
                      <p:nvPr/>
                    </p:nvPicPr>
                    <p:blipFill>
                      <a:blip r:embed="rId8"/>
                      <a:stretch>
                        <a:fillRect/>
                      </a:stretch>
                    </p:blipFill>
                    <p:spPr>
                      <a:xfrm>
                        <a:off x="17463" y="2591386"/>
                        <a:ext cx="6824662" cy="6138862"/>
                      </a:xfrm>
                      <a:prstGeom prst="rect">
                        <a:avLst/>
                      </a:prstGeom>
                    </p:spPr>
                  </p:pic>
                </p:oleObj>
              </mc:Fallback>
            </mc:AlternateContent>
          </a:graphicData>
        </a:graphic>
      </p:graphicFrame>
      <p:grpSp>
        <p:nvGrpSpPr>
          <p:cNvPr id="2138" name="Group 28"/>
          <p:cNvGrpSpPr>
            <a:grpSpLocks/>
          </p:cNvGrpSpPr>
          <p:nvPr/>
        </p:nvGrpSpPr>
        <p:grpSpPr bwMode="auto">
          <a:xfrm>
            <a:off x="66675" y="-34925"/>
            <a:ext cx="968375" cy="614363"/>
            <a:chOff x="315" y="0"/>
            <a:chExt cx="13317" cy="6883"/>
          </a:xfrm>
        </p:grpSpPr>
      </p:grpSp>
      <p:grpSp>
        <p:nvGrpSpPr>
          <p:cNvPr id="2132" name="Group 21"/>
          <p:cNvGrpSpPr>
            <a:grpSpLocks/>
          </p:cNvGrpSpPr>
          <p:nvPr/>
        </p:nvGrpSpPr>
        <p:grpSpPr bwMode="auto">
          <a:xfrm>
            <a:off x="-41275" y="-33338"/>
            <a:ext cx="1101725" cy="673101"/>
            <a:chOff x="0" y="0"/>
            <a:chExt cx="11025" cy="6724"/>
          </a:xfrm>
        </p:grpSpPr>
      </p:grpSp>
      <p:grpSp>
        <p:nvGrpSpPr>
          <p:cNvPr id="2127" name="Group 7"/>
          <p:cNvGrpSpPr>
            <a:grpSpLocks/>
          </p:cNvGrpSpPr>
          <p:nvPr/>
        </p:nvGrpSpPr>
        <p:grpSpPr bwMode="auto">
          <a:xfrm>
            <a:off x="101600" y="-660400"/>
            <a:ext cx="831850" cy="654050"/>
            <a:chOff x="0" y="1662"/>
            <a:chExt cx="9122" cy="7464"/>
          </a:xfrm>
        </p:grpSpPr>
      </p:grpSp>
    </p:spTree>
    <p:extLst>
      <p:ext uri="{BB962C8B-B14F-4D97-AF65-F5344CB8AC3E}">
        <p14:creationId xmlns:p14="http://schemas.microsoft.com/office/powerpoint/2010/main" val="794352049"/>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196356"/>
            <a:ext cx="6858000" cy="769441"/>
          </a:xfrm>
          <a:prstGeom prst="rect">
            <a:avLst/>
          </a:prstGeom>
        </p:spPr>
        <p:txBody>
          <a:bodyPr wrap="square">
            <a:spAutoFit/>
          </a:bodyPr>
          <a:lstStyle/>
          <a:p>
            <a:pPr algn="ctr">
              <a:spcBef>
                <a:spcPts val="600"/>
              </a:spcBef>
              <a:spcAft>
                <a:spcPts val="600"/>
              </a:spcAft>
            </a:pPr>
            <a:r>
              <a:rPr lang="en-US" sz="22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QUY TRÌNH THU GOM – VẬN CHUYỂN – XỬ LÝ CTRSH TẠI NGUỒN SAU PHÂN LOẠI</a:t>
            </a:r>
          </a:p>
        </p:txBody>
      </p:sp>
      <p:pic>
        <p:nvPicPr>
          <p:cNvPr id="26" name="Picture 25"/>
          <p:cNvPicPr>
            <a:picLocks noChangeAspect="1"/>
          </p:cNvPicPr>
          <p:nvPr/>
        </p:nvPicPr>
        <p:blipFill>
          <a:blip r:embed="rId4" cstate="print">
            <a:extLst>
              <a:ext uri="{BEBA8EAE-BF5A-486C-A8C5-ECC9F3942E4B}">
                <a14:imgProps xmlns:a14="http://schemas.microsoft.com/office/drawing/2010/main">
                  <a14:imgLayer r:embed="rId5">
                    <a14:imgEffect>
                      <a14:backgroundRemoval t="53854" b="99375" l="625" r="99896">
                        <a14:foregroundMark x1="18229" y1="88750" x2="18229" y2="88750"/>
                        <a14:foregroundMark x1="16563" y1="85417" x2="16563" y2="85417"/>
                        <a14:foregroundMark x1="11823" y1="94792" x2="11823" y2="94792"/>
                        <a14:foregroundMark x1="6406" y1="95521" x2="8438" y2="94479"/>
                        <a14:foregroundMark x1="16875" y1="93125" x2="26667" y2="90833"/>
                        <a14:foregroundMark x1="29375" y1="91771" x2="33229" y2="92083"/>
                        <a14:foregroundMark x1="33750" y1="92083" x2="40313" y2="92813"/>
                        <a14:foregroundMark x1="41875" y1="94167" x2="43385" y2="94167"/>
                        <a14:foregroundMark x1="46094" y1="96146" x2="46094" y2="96146"/>
                        <a14:foregroundMark x1="46771" y1="86771" x2="46771" y2="86771"/>
                        <a14:foregroundMark x1="34115" y1="83646" x2="34115" y2="83646"/>
                        <a14:foregroundMark x1="34948" y1="82708" x2="34948" y2="82708"/>
                        <a14:foregroundMark x1="34948" y1="82708" x2="34948" y2="82708"/>
                        <a14:foregroundMark x1="34948" y1="82708" x2="34948" y2="82708"/>
                        <a14:foregroundMark x1="34948" y1="82708" x2="34948" y2="82708"/>
                        <a14:foregroundMark x1="30885" y1="86042" x2="30885" y2="86042"/>
                        <a14:foregroundMark x1="30885" y1="86042" x2="30885" y2="86042"/>
                        <a14:foregroundMark x1="31042" y1="79688" x2="31042" y2="79688"/>
                        <a14:foregroundMark x1="31042" y1="79688" x2="31042" y2="79688"/>
                        <a14:foregroundMark x1="55885" y1="83646" x2="55885" y2="83646"/>
                        <a14:foregroundMark x1="55885" y1="83646" x2="55885" y2="83646"/>
                        <a14:foregroundMark x1="55885" y1="83646" x2="55365" y2="83021"/>
                        <a14:foregroundMark x1="54323" y1="78333" x2="54323" y2="78333"/>
                        <a14:foregroundMark x1="47240" y1="80313" x2="47240" y2="80313"/>
                        <a14:foregroundMark x1="88438" y1="63125" x2="88438" y2="63125"/>
                        <a14:foregroundMark x1="87760" y1="61771" x2="87760" y2="61771"/>
                        <a14:foregroundMark x1="86771" y1="65104" x2="86927" y2="69479"/>
                        <a14:foregroundMark x1="86927" y1="69479" x2="86927" y2="69479"/>
                        <a14:foregroundMark x1="87604" y1="72917" x2="87917" y2="74896"/>
                        <a14:foregroundMark x1="87917" y1="74896" x2="87917" y2="74896"/>
                        <a14:foregroundMark x1="87760" y1="73229" x2="87760" y2="73229"/>
                        <a14:foregroundMark x1="87917" y1="74583" x2="88438" y2="74896"/>
                        <a14:foregroundMark x1="88438" y1="60104" x2="88438" y2="60104"/>
                        <a14:foregroundMark x1="90104" y1="62083" x2="90104" y2="62083"/>
                        <a14:foregroundMark x1="90104" y1="61771" x2="90104" y2="61771"/>
                        <a14:foregroundMark x1="90104" y1="64792" x2="89792" y2="65833"/>
                        <a14:foregroundMark x1="89635" y1="65833" x2="89635" y2="65833"/>
                        <a14:foregroundMark x1="91302" y1="60104" x2="91302" y2="60104"/>
                        <a14:foregroundMark x1="91302" y1="60104" x2="91146" y2="61771"/>
                        <a14:foregroundMark x1="91146" y1="61771" x2="91146" y2="61771"/>
                        <a14:foregroundMark x1="90313" y1="58021" x2="90313" y2="58021"/>
                        <a14:foregroundMark x1="90313" y1="58021" x2="90313" y2="58021"/>
                        <a14:foregroundMark x1="94167" y1="58750" x2="94167" y2="58750"/>
                        <a14:foregroundMark x1="94323" y1="58750" x2="94531" y2="59688"/>
                        <a14:foregroundMark x1="94531" y1="60104" x2="95208" y2="62083"/>
                        <a14:foregroundMark x1="95208" y1="62083" x2="95677" y2="63438"/>
                        <a14:foregroundMark x1="93333" y1="58021" x2="93333" y2="58021"/>
                        <a14:foregroundMark x1="92344" y1="57708" x2="92344" y2="57708"/>
                        <a14:foregroundMark x1="91823" y1="56979" x2="91823" y2="56979"/>
                        <a14:foregroundMark x1="91146" y1="56979" x2="91146" y2="56979"/>
                        <a14:foregroundMark x1="93021" y1="57396" x2="93021" y2="59062"/>
                        <a14:foregroundMark x1="92344" y1="65104" x2="91302" y2="65417"/>
                        <a14:foregroundMark x1="7604" y1="82708" x2="7604" y2="82708"/>
                        <a14:foregroundMark x1="7448" y1="82708" x2="7448" y2="82708"/>
                        <a14:foregroundMark x1="6771" y1="83333" x2="6771" y2="83333"/>
                        <a14:foregroundMark x1="4740" y1="89479" x2="4740" y2="89479"/>
                        <a14:foregroundMark x1="5208" y1="88750" x2="5208" y2="88750"/>
                        <a14:foregroundMark x1="39479" y1="84063" x2="39479" y2="84063"/>
                        <a14:foregroundMark x1="39479" y1="84063" x2="39479" y2="84063"/>
                        <a14:foregroundMark x1="39167" y1="81979" x2="39167" y2="81979"/>
                        <a14:foregroundMark x1="39167" y1="81042" x2="39167" y2="81042"/>
                        <a14:foregroundMark x1="42344" y1="85000" x2="42344" y2="85000"/>
                        <a14:foregroundMark x1="42344" y1="85000" x2="42344" y2="85000"/>
                        <a14:foregroundMark x1="42344" y1="85000" x2="42344" y2="85000"/>
                        <a14:foregroundMark x1="51979" y1="82708" x2="51979" y2="82708"/>
                        <a14:foregroundMark x1="51979" y1="82708" x2="51979" y2="82708"/>
                        <a14:foregroundMark x1="52812" y1="81354" x2="52812" y2="81354"/>
                        <a14:foregroundMark x1="59427" y1="85417" x2="59427" y2="85417"/>
                        <a14:foregroundMark x1="59427" y1="85417" x2="59427" y2="85417"/>
                        <a14:foregroundMark x1="86927" y1="86042" x2="86927" y2="86042"/>
                        <a14:foregroundMark x1="86927" y1="86042" x2="86927" y2="86042"/>
                        <a14:foregroundMark x1="97240" y1="72917" x2="97240" y2="72917"/>
                        <a14:backgroundMark x1="98542" y1="82292" x2="98542" y2="82292"/>
                      </a14:backgroundRemoval>
                    </a14:imgEffect>
                  </a14:imgLayer>
                </a14:imgProps>
              </a:ext>
              <a:ext uri="{28A0092B-C50C-407E-A947-70E740481C1C}">
                <a14:useLocalDpi xmlns:a14="http://schemas.microsoft.com/office/drawing/2010/main" val="0"/>
              </a:ext>
            </a:extLst>
          </a:blip>
          <a:stretch>
            <a:fillRect/>
          </a:stretch>
        </p:blipFill>
        <p:spPr>
          <a:xfrm>
            <a:off x="0" y="5695413"/>
            <a:ext cx="6858000" cy="3429000"/>
          </a:xfrm>
          <a:prstGeom prst="rect">
            <a:avLst/>
          </a:prstGeom>
          <a:effectLst>
            <a:outerShdw blurRad="50800" dist="50800" dir="5400000" algn="ctr" rotWithShape="0">
              <a:srgbClr val="000000">
                <a:alpha val="98000"/>
              </a:srgbClr>
            </a:outerShdw>
            <a:softEdge rad="12700"/>
          </a:effectLst>
        </p:spPr>
      </p:pic>
      <p:graphicFrame>
        <p:nvGraphicFramePr>
          <p:cNvPr id="5" name="Object 4"/>
          <p:cNvGraphicFramePr>
            <a:graphicFrameLocks noChangeAspect="1"/>
          </p:cNvGraphicFramePr>
          <p:nvPr>
            <p:extLst>
              <p:ext uri="{D42A27DB-BD31-4B8C-83A1-F6EECF244321}">
                <p14:modId xmlns:p14="http://schemas.microsoft.com/office/powerpoint/2010/main" val="2252826922"/>
              </p:ext>
            </p:extLst>
          </p:nvPr>
        </p:nvGraphicFramePr>
        <p:xfrm>
          <a:off x="411867" y="1100418"/>
          <a:ext cx="5934043" cy="6978711"/>
        </p:xfrm>
        <a:graphic>
          <a:graphicData uri="http://schemas.openxmlformats.org/presentationml/2006/ole">
            <mc:AlternateContent xmlns:mc="http://schemas.openxmlformats.org/markup-compatibility/2006">
              <mc:Choice xmlns:v="urn:schemas-microsoft-com:vml" Requires="v">
                <p:oleObj spid="_x0000_s3119" name="Document" r:id="rId7" imgW="6826168" imgH="8027823" progId="Word.Document.12">
                  <p:embed/>
                </p:oleObj>
              </mc:Choice>
              <mc:Fallback>
                <p:oleObj name="Document" r:id="rId7" imgW="6826168" imgH="8027823" progId="Word.Document.12">
                  <p:embed/>
                  <p:pic>
                    <p:nvPicPr>
                      <p:cNvPr id="0" name=""/>
                      <p:cNvPicPr/>
                      <p:nvPr/>
                    </p:nvPicPr>
                    <p:blipFill>
                      <a:blip r:embed="rId8"/>
                      <a:stretch>
                        <a:fillRect/>
                      </a:stretch>
                    </p:blipFill>
                    <p:spPr>
                      <a:xfrm>
                        <a:off x="411867" y="1100418"/>
                        <a:ext cx="5934043" cy="6978711"/>
                      </a:xfrm>
                      <a:prstGeom prst="rect">
                        <a:avLst/>
                      </a:prstGeom>
                    </p:spPr>
                  </p:pic>
                </p:oleObj>
              </mc:Fallback>
            </mc:AlternateContent>
          </a:graphicData>
        </a:graphic>
      </p:graphicFrame>
    </p:spTree>
    <p:extLst>
      <p:ext uri="{BB962C8B-B14F-4D97-AF65-F5344CB8AC3E}">
        <p14:creationId xmlns:p14="http://schemas.microsoft.com/office/powerpoint/2010/main" val="4113992413"/>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cstate="print">
            <a:extLst>
              <a:ext uri="{BEBA8EAE-BF5A-486C-A8C5-ECC9F3942E4B}">
                <a14:imgProps xmlns:a14="http://schemas.microsoft.com/office/drawing/2010/main">
                  <a14:imgLayer r:embed="rId4">
                    <a14:imgEffect>
                      <a14:backgroundRemoval t="53854" b="99375" l="625" r="99896">
                        <a14:foregroundMark x1="18229" y1="88750" x2="18229" y2="88750"/>
                        <a14:foregroundMark x1="16563" y1="85417" x2="16563" y2="85417"/>
                        <a14:foregroundMark x1="11823" y1="94792" x2="11823" y2="94792"/>
                        <a14:foregroundMark x1="6406" y1="95521" x2="8438" y2="94479"/>
                        <a14:foregroundMark x1="16875" y1="93125" x2="26667" y2="90833"/>
                        <a14:foregroundMark x1="29375" y1="91771" x2="33229" y2="92083"/>
                        <a14:foregroundMark x1="33750" y1="92083" x2="40313" y2="92813"/>
                        <a14:foregroundMark x1="41875" y1="94167" x2="43385" y2="94167"/>
                        <a14:foregroundMark x1="46094" y1="96146" x2="46094" y2="96146"/>
                        <a14:foregroundMark x1="46771" y1="86771" x2="46771" y2="86771"/>
                        <a14:foregroundMark x1="34115" y1="83646" x2="34115" y2="83646"/>
                        <a14:foregroundMark x1="34948" y1="82708" x2="34948" y2="82708"/>
                        <a14:foregroundMark x1="34948" y1="82708" x2="34948" y2="82708"/>
                        <a14:foregroundMark x1="34948" y1="82708" x2="34948" y2="82708"/>
                        <a14:foregroundMark x1="34948" y1="82708" x2="34948" y2="82708"/>
                        <a14:foregroundMark x1="30885" y1="86042" x2="30885" y2="86042"/>
                        <a14:foregroundMark x1="30885" y1="86042" x2="30885" y2="86042"/>
                        <a14:foregroundMark x1="31042" y1="79688" x2="31042" y2="79688"/>
                        <a14:foregroundMark x1="31042" y1="79688" x2="31042" y2="79688"/>
                        <a14:foregroundMark x1="55885" y1="83646" x2="55885" y2="83646"/>
                        <a14:foregroundMark x1="55885" y1="83646" x2="55885" y2="83646"/>
                        <a14:foregroundMark x1="55885" y1="83646" x2="55365" y2="83021"/>
                        <a14:foregroundMark x1="54323" y1="78333" x2="54323" y2="78333"/>
                        <a14:foregroundMark x1="47240" y1="80313" x2="47240" y2="80313"/>
                        <a14:foregroundMark x1="88438" y1="63125" x2="88438" y2="63125"/>
                        <a14:foregroundMark x1="87760" y1="61771" x2="87760" y2="61771"/>
                        <a14:foregroundMark x1="86771" y1="65104" x2="86927" y2="69479"/>
                        <a14:foregroundMark x1="86927" y1="69479" x2="86927" y2="69479"/>
                        <a14:foregroundMark x1="87604" y1="72917" x2="87917" y2="74896"/>
                        <a14:foregroundMark x1="87917" y1="74896" x2="87917" y2="74896"/>
                        <a14:foregroundMark x1="87760" y1="73229" x2="87760" y2="73229"/>
                        <a14:foregroundMark x1="87917" y1="74583" x2="88438" y2="74896"/>
                        <a14:foregroundMark x1="88438" y1="60104" x2="88438" y2="60104"/>
                        <a14:foregroundMark x1="90104" y1="62083" x2="90104" y2="62083"/>
                        <a14:foregroundMark x1="90104" y1="61771" x2="90104" y2="61771"/>
                        <a14:foregroundMark x1="90104" y1="64792" x2="89792" y2="65833"/>
                        <a14:foregroundMark x1="89635" y1="65833" x2="89635" y2="65833"/>
                        <a14:foregroundMark x1="91302" y1="60104" x2="91302" y2="60104"/>
                        <a14:foregroundMark x1="91302" y1="60104" x2="91146" y2="61771"/>
                        <a14:foregroundMark x1="91146" y1="61771" x2="91146" y2="61771"/>
                        <a14:foregroundMark x1="90313" y1="58021" x2="90313" y2="58021"/>
                        <a14:foregroundMark x1="90313" y1="58021" x2="90313" y2="58021"/>
                        <a14:foregroundMark x1="94167" y1="58750" x2="94167" y2="58750"/>
                        <a14:foregroundMark x1="94323" y1="58750" x2="94531" y2="59688"/>
                        <a14:foregroundMark x1="94531" y1="60104" x2="95208" y2="62083"/>
                        <a14:foregroundMark x1="95208" y1="62083" x2="95677" y2="63438"/>
                        <a14:foregroundMark x1="93333" y1="58021" x2="93333" y2="58021"/>
                        <a14:foregroundMark x1="92344" y1="57708" x2="92344" y2="57708"/>
                        <a14:foregroundMark x1="91823" y1="56979" x2="91823" y2="56979"/>
                        <a14:foregroundMark x1="91146" y1="56979" x2="91146" y2="56979"/>
                        <a14:foregroundMark x1="93021" y1="57396" x2="93021" y2="59062"/>
                        <a14:foregroundMark x1="92344" y1="65104" x2="91302" y2="65417"/>
                        <a14:foregroundMark x1="7604" y1="82708" x2="7604" y2="82708"/>
                        <a14:foregroundMark x1="7448" y1="82708" x2="7448" y2="82708"/>
                        <a14:foregroundMark x1="6771" y1="83333" x2="6771" y2="83333"/>
                        <a14:foregroundMark x1="4740" y1="89479" x2="4740" y2="89479"/>
                        <a14:foregroundMark x1="5208" y1="88750" x2="5208" y2="88750"/>
                        <a14:foregroundMark x1="39479" y1="84063" x2="39479" y2="84063"/>
                        <a14:foregroundMark x1="39479" y1="84063" x2="39479" y2="84063"/>
                        <a14:foregroundMark x1="39167" y1="81979" x2="39167" y2="81979"/>
                        <a14:foregroundMark x1="39167" y1="81042" x2="39167" y2="81042"/>
                        <a14:foregroundMark x1="42344" y1="85000" x2="42344" y2="85000"/>
                        <a14:foregroundMark x1="42344" y1="85000" x2="42344" y2="85000"/>
                        <a14:foregroundMark x1="42344" y1="85000" x2="42344" y2="85000"/>
                        <a14:foregroundMark x1="51979" y1="82708" x2="51979" y2="82708"/>
                        <a14:foregroundMark x1="51979" y1="82708" x2="51979" y2="82708"/>
                        <a14:foregroundMark x1="52812" y1="81354" x2="52812" y2="81354"/>
                        <a14:foregroundMark x1="59427" y1="85417" x2="59427" y2="85417"/>
                        <a14:foregroundMark x1="59427" y1="85417" x2="59427" y2="85417"/>
                        <a14:foregroundMark x1="86927" y1="86042" x2="86927" y2="86042"/>
                        <a14:foregroundMark x1="86927" y1="86042" x2="86927" y2="86042"/>
                        <a14:foregroundMark x1="97240" y1="72917" x2="97240" y2="72917"/>
                        <a14:backgroundMark x1="98542" y1="82292" x2="98542" y2="82292"/>
                      </a14:backgroundRemoval>
                    </a14:imgEffect>
                  </a14:imgLayer>
                </a14:imgProps>
              </a:ext>
              <a:ext uri="{28A0092B-C50C-407E-A947-70E740481C1C}">
                <a14:useLocalDpi xmlns:a14="http://schemas.microsoft.com/office/drawing/2010/main" val="0"/>
              </a:ext>
            </a:extLst>
          </a:blip>
          <a:stretch>
            <a:fillRect/>
          </a:stretch>
        </p:blipFill>
        <p:spPr>
          <a:xfrm>
            <a:off x="0" y="5695413"/>
            <a:ext cx="6858000" cy="3429000"/>
          </a:xfrm>
          <a:prstGeom prst="rect">
            <a:avLst/>
          </a:prstGeom>
          <a:effectLst>
            <a:outerShdw blurRad="50800" dist="50800" dir="5400000" algn="ctr" rotWithShape="0">
              <a:srgbClr val="000000">
                <a:alpha val="98000"/>
              </a:srgbClr>
            </a:outerShdw>
            <a:softEdge rad="12700"/>
          </a:effectLst>
        </p:spPr>
      </p:pic>
      <p:sp>
        <p:nvSpPr>
          <p:cNvPr id="43" name="Rounded Rectangle 4"/>
          <p:cNvSpPr/>
          <p:nvPr/>
        </p:nvSpPr>
        <p:spPr>
          <a:xfrm>
            <a:off x="628649" y="335083"/>
            <a:ext cx="5303944" cy="64282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spcFirstLastPara="0" vert="horz" wrap="square" lIns="99060" tIns="99060" rIns="99060" bIns="99060" numCol="1" spcCol="1270" anchor="ctr" anchorCtr="0">
            <a:noAutofit/>
          </a:bodyPr>
          <a:lstStyle/>
          <a:p>
            <a:pPr lvl="0" defTabSz="1155700" rtl="0">
              <a:lnSpc>
                <a:spcPct val="90000"/>
              </a:lnSpc>
              <a:spcBef>
                <a:spcPct val="0"/>
              </a:spcBef>
              <a:spcAft>
                <a:spcPct val="35000"/>
              </a:spcAft>
            </a:pPr>
            <a:endParaRPr lang="en-US" sz="2000" kern="1200" dirty="0">
              <a:solidFill>
                <a:srgbClr val="FF0000"/>
              </a:solidFill>
              <a:latin typeface="Times New Roman" panose="02020603050405020304" pitchFamily="18" charset="0"/>
              <a:cs typeface="Times New Roman" panose="02020603050405020304" pitchFamily="18" charset="0"/>
            </a:endParaRPr>
          </a:p>
        </p:txBody>
      </p:sp>
      <p:sp>
        <p:nvSpPr>
          <p:cNvPr id="30" name="TextBox 29"/>
          <p:cNvSpPr txBox="1"/>
          <p:nvPr/>
        </p:nvSpPr>
        <p:spPr>
          <a:xfrm>
            <a:off x="402401" y="7032754"/>
            <a:ext cx="4441062" cy="1200329"/>
          </a:xfrm>
          <a:prstGeom prst="rect">
            <a:avLst/>
          </a:prstGeom>
          <a:noFill/>
        </p:spPr>
        <p:txBody>
          <a:bodyPr wrap="square" rtlCol="0">
            <a:spAutoFit/>
          </a:bodyPr>
          <a:lstStyle/>
          <a:p>
            <a:pPr marL="285750" indent="-285750" algn="just">
              <a:buFont typeface="Wingdings" panose="05000000000000000000" pitchFamily="2" charset="2"/>
              <a:buChar char="v"/>
            </a:pPr>
            <a:r>
              <a:rPr lang="en-US" dirty="0" err="1">
                <a:solidFill>
                  <a:srgbClr val="FF0000"/>
                </a:solidFill>
                <a:latin typeface="Times New Roman" panose="02020603050405020304" pitchFamily="18" charset="0"/>
                <a:cs typeface="Times New Roman" panose="02020603050405020304" pitchFamily="18" charset="0"/>
              </a:rPr>
              <a:t>Vui</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lòng</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tuân</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thủ</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việc</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phân</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loại</a:t>
            </a:r>
            <a:r>
              <a:rPr lang="en-US" dirty="0">
                <a:solidFill>
                  <a:srgbClr val="FF0000"/>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en-US" dirty="0" err="1">
                <a:solidFill>
                  <a:srgbClr val="FF0000"/>
                </a:solidFill>
                <a:latin typeface="Times New Roman" panose="02020603050405020304" pitchFamily="18" charset="0"/>
                <a:cs typeface="Times New Roman" panose="02020603050405020304" pitchFamily="18" charset="0"/>
              </a:rPr>
              <a:t>Không</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vứt</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rác</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trên</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vỉa</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hè</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lòng</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đường</a:t>
            </a:r>
            <a:r>
              <a:rPr lang="en-US" dirty="0">
                <a:solidFill>
                  <a:srgbClr val="FF0000"/>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en-US" dirty="0" err="1">
                <a:solidFill>
                  <a:srgbClr val="FF0000"/>
                </a:solidFill>
                <a:latin typeface="Times New Roman" panose="02020603050405020304" pitchFamily="18" charset="0"/>
                <a:cs typeface="Times New Roman" panose="02020603050405020304" pitchFamily="18" charset="0"/>
              </a:rPr>
              <a:t>Giao</a:t>
            </a:r>
            <a:r>
              <a:rPr lang="en-US" dirty="0">
                <a:solidFill>
                  <a:srgbClr val="FF0000"/>
                </a:solidFill>
                <a:latin typeface="Times New Roman" panose="02020603050405020304" pitchFamily="18" charset="0"/>
                <a:cs typeface="Times New Roman" panose="02020603050405020304" pitchFamily="18" charset="0"/>
              </a:rPr>
              <a:t> </a:t>
            </a:r>
            <a:r>
              <a:rPr lang="en-US" b="1" dirty="0">
                <a:solidFill>
                  <a:srgbClr val="FF0000"/>
                </a:solidFill>
                <a:latin typeface="Times New Roman" panose="02020603050405020304" pitchFamily="18" charset="0"/>
                <a:cs typeface="Times New Roman" panose="02020603050405020304" pitchFamily="18" charset="0"/>
              </a:rPr>
              <a:t>“RÁC” </a:t>
            </a:r>
            <a:r>
              <a:rPr lang="en-US" dirty="0" err="1">
                <a:solidFill>
                  <a:srgbClr val="FF0000"/>
                </a:solidFill>
                <a:latin typeface="Times New Roman" panose="02020603050405020304" pitchFamily="18" charset="0"/>
                <a:cs typeface="Times New Roman" panose="02020603050405020304" pitchFamily="18" charset="0"/>
              </a:rPr>
              <a:t>theo</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giờ</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thu</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gom</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quy</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định</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của</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địa</a:t>
            </a:r>
            <a:r>
              <a:rPr lang="en-US" dirty="0">
                <a:solidFill>
                  <a:srgbClr val="FF0000"/>
                </a:solidFill>
                <a:latin typeface="Times New Roman" panose="02020603050405020304" pitchFamily="18" charset="0"/>
                <a:cs typeface="Times New Roman" panose="02020603050405020304" pitchFamily="18" charset="0"/>
              </a:rPr>
              <a:t> </a:t>
            </a:r>
            <a:r>
              <a:rPr lang="en-US" dirty="0" err="1" smtClean="0">
                <a:solidFill>
                  <a:srgbClr val="FF0000"/>
                </a:solidFill>
                <a:latin typeface="Times New Roman" panose="02020603050405020304" pitchFamily="18" charset="0"/>
                <a:cs typeface="Times New Roman" panose="02020603050405020304" pitchFamily="18" charset="0"/>
              </a:rPr>
              <a:t>phương</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6BC77111-3587-4623-87E4-AF313997466C}" type="slidenum">
              <a:rPr kumimoji="1" lang="ja-JP" altLang="en-US" smtClean="0">
                <a:latin typeface="Times New Roman" panose="02020603050405020304" pitchFamily="18" charset="0"/>
                <a:cs typeface="Times New Roman" panose="02020603050405020304" pitchFamily="18" charset="0"/>
              </a:rPr>
              <a:t>5</a:t>
            </a:fld>
            <a:endParaRPr kumimoji="1" lang="ja-JP" altLang="en-US"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5"/>
          <a:stretch>
            <a:fillRect/>
          </a:stretch>
        </p:blipFill>
        <p:spPr>
          <a:xfrm>
            <a:off x="1264736" y="4010981"/>
            <a:ext cx="4832431" cy="2842607"/>
          </a:xfrm>
          <a:prstGeom prst="rect">
            <a:avLst/>
          </a:prstGeom>
        </p:spPr>
      </p:pic>
      <p:grpSp>
        <p:nvGrpSpPr>
          <p:cNvPr id="7" name="Group 6"/>
          <p:cNvGrpSpPr/>
          <p:nvPr/>
        </p:nvGrpSpPr>
        <p:grpSpPr>
          <a:xfrm>
            <a:off x="497711" y="308092"/>
            <a:ext cx="5495261" cy="3465255"/>
            <a:chOff x="497711" y="308092"/>
            <a:chExt cx="5495261" cy="3465255"/>
          </a:xfrm>
        </p:grpSpPr>
        <p:grpSp>
          <p:nvGrpSpPr>
            <p:cNvPr id="4" name="Group 3"/>
            <p:cNvGrpSpPr/>
            <p:nvPr/>
          </p:nvGrpSpPr>
          <p:grpSpPr>
            <a:xfrm>
              <a:off x="591420" y="308092"/>
              <a:ext cx="5401552" cy="3323987"/>
              <a:chOff x="628649" y="1254269"/>
              <a:chExt cx="5401552" cy="3323987"/>
            </a:xfrm>
          </p:grpSpPr>
          <p:sp>
            <p:nvSpPr>
              <p:cNvPr id="26" name="TextBox 25"/>
              <p:cNvSpPr txBox="1"/>
              <p:nvPr/>
            </p:nvSpPr>
            <p:spPr>
              <a:xfrm>
                <a:off x="628649" y="1254269"/>
                <a:ext cx="3458191" cy="3323987"/>
              </a:xfrm>
              <a:prstGeom prst="rect">
                <a:avLst/>
              </a:prstGeom>
              <a:noFill/>
            </p:spPr>
            <p:txBody>
              <a:bodyPr wrap="square" rtlCol="0">
                <a:spAutoFit/>
              </a:bodyPr>
              <a:lstStyle/>
              <a:p>
                <a:pPr algn="just">
                  <a:spcBef>
                    <a:spcPts val="600"/>
                  </a:spcBef>
                  <a:spcAft>
                    <a:spcPts val="600"/>
                  </a:spcAft>
                </a:pPr>
                <a:r>
                  <a:rPr lang="en-US" sz="2000" b="1" dirty="0">
                    <a:solidFill>
                      <a:srgbClr val="FF0000"/>
                    </a:solidFill>
                    <a:latin typeface="Times New Roman" panose="02020603050405020304" pitchFamily="18" charset="0"/>
                    <a:cs typeface="Times New Roman" panose="02020603050405020304" pitchFamily="18" charset="0"/>
                  </a:rPr>
                  <a:t>LƯU Ý:</a:t>
                </a:r>
                <a:endParaRPr lang="en-US" sz="2000" dirty="0" smtClean="0">
                  <a:solidFill>
                    <a:srgbClr val="002060"/>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en-US" sz="2000" b="1" dirty="0" err="1" smtClean="0">
                    <a:solidFill>
                      <a:srgbClr val="00B0F0"/>
                    </a:solidFill>
                    <a:latin typeface="Times New Roman" panose="02020603050405020304" pitchFamily="18" charset="0"/>
                    <a:cs typeface="Times New Roman" panose="02020603050405020304" pitchFamily="18" charset="0"/>
                  </a:rPr>
                  <a:t>Rác</a:t>
                </a:r>
                <a:r>
                  <a:rPr lang="en-US" sz="2000" b="1" dirty="0" smtClean="0">
                    <a:solidFill>
                      <a:srgbClr val="00B0F0"/>
                    </a:solidFill>
                    <a:latin typeface="Times New Roman" panose="02020603050405020304" pitchFamily="18" charset="0"/>
                    <a:cs typeface="Times New Roman" panose="02020603050405020304" pitchFamily="18" charset="0"/>
                  </a:rPr>
                  <a:t> có </a:t>
                </a:r>
                <a:r>
                  <a:rPr lang="en-US" sz="2000" b="1" dirty="0" err="1" smtClean="0">
                    <a:solidFill>
                      <a:srgbClr val="00B0F0"/>
                    </a:solidFill>
                    <a:latin typeface="Times New Roman" panose="02020603050405020304" pitchFamily="18" charset="0"/>
                    <a:cs typeface="Times New Roman" panose="02020603050405020304" pitchFamily="18" charset="0"/>
                  </a:rPr>
                  <a:t>kích</a:t>
                </a:r>
                <a:r>
                  <a:rPr lang="en-US" sz="2000" b="1" dirty="0" smtClean="0">
                    <a:solidFill>
                      <a:srgbClr val="00B0F0"/>
                    </a:solidFill>
                    <a:latin typeface="Times New Roman" panose="02020603050405020304" pitchFamily="18" charset="0"/>
                    <a:cs typeface="Times New Roman" panose="02020603050405020304" pitchFamily="18" charset="0"/>
                  </a:rPr>
                  <a:t> </a:t>
                </a:r>
                <a:r>
                  <a:rPr lang="en-US" sz="2000" b="1" dirty="0" err="1" smtClean="0">
                    <a:solidFill>
                      <a:srgbClr val="00B0F0"/>
                    </a:solidFill>
                    <a:latin typeface="Times New Roman" panose="02020603050405020304" pitchFamily="18" charset="0"/>
                    <a:cs typeface="Times New Roman" panose="02020603050405020304" pitchFamily="18" charset="0"/>
                  </a:rPr>
                  <a:t>thước</a:t>
                </a:r>
                <a:r>
                  <a:rPr lang="en-US" sz="2000" b="1" dirty="0" smtClean="0">
                    <a:solidFill>
                      <a:srgbClr val="00B0F0"/>
                    </a:solidFill>
                    <a:latin typeface="Times New Roman" panose="02020603050405020304" pitchFamily="18" charset="0"/>
                    <a:cs typeface="Times New Roman" panose="02020603050405020304" pitchFamily="18" charset="0"/>
                  </a:rPr>
                  <a:t> </a:t>
                </a:r>
                <a:r>
                  <a:rPr lang="en-US" sz="2000" b="1" dirty="0" err="1" smtClean="0">
                    <a:solidFill>
                      <a:srgbClr val="00B0F0"/>
                    </a:solidFill>
                    <a:latin typeface="Times New Roman" panose="02020603050405020304" pitchFamily="18" charset="0"/>
                    <a:cs typeface="Times New Roman" panose="02020603050405020304" pitchFamily="18" charset="0"/>
                  </a:rPr>
                  <a:t>lớn</a:t>
                </a:r>
                <a:r>
                  <a:rPr lang="en-US" sz="2000" b="1" dirty="0" smtClean="0">
                    <a:solidFill>
                      <a:srgbClr val="00B0F0"/>
                    </a:solidFill>
                    <a:latin typeface="Times New Roman" panose="02020603050405020304" pitchFamily="18" charset="0"/>
                    <a:cs typeface="Times New Roman" panose="02020603050405020304" pitchFamily="18" charset="0"/>
                  </a:rPr>
                  <a:t> (</a:t>
                </a:r>
                <a:r>
                  <a:rPr lang="en-US" sz="2000" b="1" dirty="0" err="1" smtClean="0">
                    <a:solidFill>
                      <a:srgbClr val="00B0F0"/>
                    </a:solidFill>
                    <a:latin typeface="Times New Roman" panose="02020603050405020304" pitchFamily="18" charset="0"/>
                    <a:cs typeface="Times New Roman" panose="02020603050405020304" pitchFamily="18" charset="0"/>
                  </a:rPr>
                  <a:t>xà</a:t>
                </a:r>
                <a:r>
                  <a:rPr lang="en-US" sz="2000" b="1" dirty="0" smtClean="0">
                    <a:solidFill>
                      <a:srgbClr val="00B0F0"/>
                    </a:solidFill>
                    <a:latin typeface="Times New Roman" panose="02020603050405020304" pitchFamily="18" charset="0"/>
                    <a:cs typeface="Times New Roman" panose="02020603050405020304" pitchFamily="18" charset="0"/>
                  </a:rPr>
                  <a:t> </a:t>
                </a:r>
                <a:r>
                  <a:rPr lang="en-US" sz="2000" b="1" dirty="0" err="1" smtClean="0">
                    <a:solidFill>
                      <a:srgbClr val="00B0F0"/>
                    </a:solidFill>
                    <a:latin typeface="Times New Roman" panose="02020603050405020304" pitchFamily="18" charset="0"/>
                    <a:cs typeface="Times New Roman" panose="02020603050405020304" pitchFamily="18" charset="0"/>
                  </a:rPr>
                  <a:t>bần</a:t>
                </a:r>
                <a:r>
                  <a:rPr lang="en-US" sz="2000" b="1" dirty="0" smtClean="0">
                    <a:solidFill>
                      <a:srgbClr val="00B0F0"/>
                    </a:solidFill>
                    <a:latin typeface="Times New Roman" panose="02020603050405020304" pitchFamily="18" charset="0"/>
                    <a:cs typeface="Times New Roman" panose="02020603050405020304" pitchFamily="18" charset="0"/>
                  </a:rPr>
                  <a:t>, </a:t>
                </a:r>
                <a:r>
                  <a:rPr lang="en-US" sz="2000" b="1" dirty="0" err="1" smtClean="0">
                    <a:solidFill>
                      <a:srgbClr val="00B0F0"/>
                    </a:solidFill>
                    <a:latin typeface="Times New Roman" panose="02020603050405020304" pitchFamily="18" charset="0"/>
                    <a:cs typeface="Times New Roman" panose="02020603050405020304" pitchFamily="18" charset="0"/>
                  </a:rPr>
                  <a:t>gỗ</a:t>
                </a:r>
                <a:r>
                  <a:rPr lang="en-US" sz="2000" b="1" dirty="0" smtClean="0">
                    <a:solidFill>
                      <a:srgbClr val="00B0F0"/>
                    </a:solidFill>
                    <a:latin typeface="Times New Roman" panose="02020603050405020304" pitchFamily="18" charset="0"/>
                    <a:cs typeface="Times New Roman" panose="02020603050405020304" pitchFamily="18" charset="0"/>
                  </a:rPr>
                  <a:t>, </a:t>
                </a:r>
                <a:r>
                  <a:rPr lang="en-US" sz="2000" b="1" dirty="0" err="1" smtClean="0">
                    <a:solidFill>
                      <a:srgbClr val="00B0F0"/>
                    </a:solidFill>
                    <a:latin typeface="Times New Roman" panose="02020603050405020304" pitchFamily="18" charset="0"/>
                    <a:cs typeface="Times New Roman" panose="02020603050405020304" pitchFamily="18" charset="0"/>
                  </a:rPr>
                  <a:t>tủ</a:t>
                </a:r>
                <a:r>
                  <a:rPr lang="en-US" sz="2000" b="1" dirty="0" smtClean="0">
                    <a:solidFill>
                      <a:srgbClr val="00B0F0"/>
                    </a:solidFill>
                    <a:latin typeface="Times New Roman" panose="02020603050405020304" pitchFamily="18" charset="0"/>
                    <a:cs typeface="Times New Roman" panose="02020603050405020304" pitchFamily="18" charset="0"/>
                  </a:rPr>
                  <a:t>, </a:t>
                </a:r>
                <a:r>
                  <a:rPr lang="en-US" sz="2000" b="1" dirty="0" err="1" smtClean="0">
                    <a:solidFill>
                      <a:srgbClr val="00B0F0"/>
                    </a:solidFill>
                    <a:latin typeface="Times New Roman" panose="02020603050405020304" pitchFamily="18" charset="0"/>
                    <a:cs typeface="Times New Roman" panose="02020603050405020304" pitchFamily="18" charset="0"/>
                  </a:rPr>
                  <a:t>bàn</a:t>
                </a:r>
                <a:r>
                  <a:rPr lang="en-US" sz="2000" b="1" dirty="0" smtClean="0">
                    <a:solidFill>
                      <a:srgbClr val="00B0F0"/>
                    </a:solidFill>
                    <a:latin typeface="Times New Roman" panose="02020603050405020304" pitchFamily="18" charset="0"/>
                    <a:cs typeface="Times New Roman" panose="02020603050405020304" pitchFamily="18" charset="0"/>
                  </a:rPr>
                  <a:t>, </a:t>
                </a:r>
                <a:r>
                  <a:rPr lang="en-US" sz="2000" b="1" dirty="0" err="1" smtClean="0">
                    <a:solidFill>
                      <a:srgbClr val="00B0F0"/>
                    </a:solidFill>
                    <a:latin typeface="Times New Roman" panose="02020603050405020304" pitchFamily="18" charset="0"/>
                    <a:cs typeface="Times New Roman" panose="02020603050405020304" pitchFamily="18" charset="0"/>
                  </a:rPr>
                  <a:t>ghế</a:t>
                </a:r>
                <a:r>
                  <a:rPr lang="en-US" sz="2000" b="1" dirty="0" smtClean="0">
                    <a:solidFill>
                      <a:srgbClr val="00B0F0"/>
                    </a:solidFill>
                    <a:latin typeface="Times New Roman" panose="02020603050405020304" pitchFamily="18" charset="0"/>
                    <a:cs typeface="Times New Roman" panose="02020603050405020304" pitchFamily="18" charset="0"/>
                  </a:rPr>
                  <a:t> sofa…):</a:t>
                </a:r>
              </a:p>
              <a:p>
                <a:pPr marL="285750" indent="-285750" algn="just">
                  <a:spcBef>
                    <a:spcPts val="600"/>
                  </a:spcBef>
                  <a:spcAft>
                    <a:spcPts val="600"/>
                  </a:spcAft>
                  <a:buFont typeface="Wingdings" panose="05000000000000000000" pitchFamily="2" charset="2"/>
                  <a:buChar char="Ø"/>
                </a:pPr>
                <a:r>
                  <a:rPr lang="en-US" sz="2000" dirty="0" err="1" smtClean="0">
                    <a:solidFill>
                      <a:srgbClr val="002060"/>
                    </a:solidFill>
                    <a:latin typeface="Times New Roman" panose="02020603050405020304" pitchFamily="18" charset="0"/>
                    <a:cs typeface="Times New Roman" panose="02020603050405020304" pitchFamily="18" charset="0"/>
                  </a:rPr>
                  <a:t>Không</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được</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bỏ</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chung</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vào</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rác</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sinh</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hoạt</a:t>
                </a:r>
                <a:r>
                  <a:rPr lang="en-US" sz="2000" dirty="0" smtClean="0">
                    <a:solidFill>
                      <a:srgbClr val="002060"/>
                    </a:solidFill>
                    <a:latin typeface="Times New Roman" panose="02020603050405020304" pitchFamily="18" charset="0"/>
                    <a:cs typeface="Times New Roman" panose="02020603050405020304" pitchFamily="18" charset="0"/>
                  </a:rPr>
                  <a:t>.</a:t>
                </a:r>
              </a:p>
              <a:p>
                <a:pPr marL="285750" indent="-285750" algn="just">
                  <a:spcBef>
                    <a:spcPts val="600"/>
                  </a:spcBef>
                  <a:spcAft>
                    <a:spcPts val="600"/>
                  </a:spcAft>
                  <a:buFont typeface="Wingdings" panose="05000000000000000000" pitchFamily="2" charset="2"/>
                  <a:buChar char="Ø"/>
                </a:pPr>
                <a:r>
                  <a:rPr lang="en-US" sz="2000" dirty="0" err="1" smtClean="0">
                    <a:solidFill>
                      <a:srgbClr val="002060"/>
                    </a:solidFill>
                    <a:latin typeface="Times New Roman" panose="02020603050405020304" pitchFamily="18" charset="0"/>
                    <a:cs typeface="Times New Roman" panose="02020603050405020304" pitchFamily="18" charset="0"/>
                  </a:rPr>
                  <a:t>Hộ</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gia</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đình</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chủ</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nguồn</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thải</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thỏa</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thuận</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với</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đơn</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vị</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thu</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gom</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vận</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chuyển</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có</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chức</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năng</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để</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chuyển</a:t>
                </a:r>
                <a:r>
                  <a:rPr lang="en-US" sz="2000" dirty="0" smtClean="0">
                    <a:solidFill>
                      <a:srgbClr val="002060"/>
                    </a:solidFill>
                    <a:latin typeface="Times New Roman" panose="02020603050405020304" pitchFamily="18" charset="0"/>
                    <a:cs typeface="Times New Roman" panose="02020603050405020304" pitchFamily="18" charset="0"/>
                  </a:rPr>
                  <a:t> </a:t>
                </a:r>
                <a:r>
                  <a:rPr lang="en-US" sz="2000" dirty="0" err="1" smtClean="0">
                    <a:solidFill>
                      <a:srgbClr val="002060"/>
                    </a:solidFill>
                    <a:latin typeface="Times New Roman" panose="02020603050405020304" pitchFamily="18" charset="0"/>
                    <a:cs typeface="Times New Roman" panose="02020603050405020304" pitchFamily="18" charset="0"/>
                  </a:rPr>
                  <a:t>giao</a:t>
                </a:r>
                <a:r>
                  <a:rPr lang="en-US" sz="2000" dirty="0" smtClean="0">
                    <a:solidFill>
                      <a:srgbClr val="002060"/>
                    </a:solidFill>
                    <a:latin typeface="Times New Roman" panose="02020603050405020304" pitchFamily="18" charset="0"/>
                    <a:cs typeface="Times New Roman" panose="02020603050405020304" pitchFamily="18" charset="0"/>
                  </a:rPr>
                  <a:t>.</a:t>
                </a:r>
                <a:endParaRPr lang="en-US" sz="2000" dirty="0">
                  <a:solidFill>
                    <a:srgbClr val="002060"/>
                  </a:solidFill>
                  <a:latin typeface="Times New Roman" panose="02020603050405020304" pitchFamily="18" charset="0"/>
                  <a:cs typeface="Times New Roman" panose="02020603050405020304" pitchFamily="18" charset="0"/>
                </a:endParaRPr>
              </a:p>
            </p:txBody>
          </p:sp>
          <p:pic>
            <p:nvPicPr>
              <p:cNvPr id="22" name="Picture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9726" y="1943096"/>
                <a:ext cx="1128428" cy="839533"/>
              </a:xfrm>
              <a:prstGeom prst="rect">
                <a:avLst/>
              </a:prstGeom>
            </p:spPr>
          </p:pic>
          <p:pic>
            <p:nvPicPr>
              <p:cNvPr id="27" name="Picture 26"/>
              <p:cNvPicPr>
                <a:picLocks noChangeAspect="1"/>
              </p:cNvPicPr>
              <p:nvPr/>
            </p:nvPicPr>
            <p:blipFill>
              <a:blip r:embed="rId7"/>
              <a:stretch>
                <a:fillRect/>
              </a:stretch>
            </p:blipFill>
            <p:spPr>
              <a:xfrm>
                <a:off x="5007100" y="2652221"/>
                <a:ext cx="1023101" cy="906425"/>
              </a:xfrm>
              <a:prstGeom prst="rect">
                <a:avLst/>
              </a:prstGeom>
            </p:spPr>
          </p:pic>
          <p:pic>
            <p:nvPicPr>
              <p:cNvPr id="31" name="Picture 3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37944" y="3492387"/>
                <a:ext cx="1332590" cy="934802"/>
              </a:xfrm>
              <a:prstGeom prst="rect">
                <a:avLst/>
              </a:prstGeom>
            </p:spPr>
          </p:pic>
        </p:grpSp>
        <p:sp>
          <p:nvSpPr>
            <p:cNvPr id="6" name="Rectangle 5"/>
            <p:cNvSpPr/>
            <p:nvPr/>
          </p:nvSpPr>
          <p:spPr>
            <a:xfrm>
              <a:off x="497711" y="787078"/>
              <a:ext cx="5495261" cy="2986269"/>
            </a:xfrm>
            <a:prstGeom prst="rect">
              <a:avLst/>
            </a:prstGeom>
            <a:noFill/>
            <a:ln w="28575"/>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1010786705"/>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56"/>
          <p:cNvPicPr>
            <a:picLocks noChangeAspect="1"/>
          </p:cNvPicPr>
          <p:nvPr/>
        </p:nvPicPr>
        <p:blipFill>
          <a:blip r:embed="rId2" cstate="print">
            <a:extLst>
              <a:ext uri="{BEBA8EAE-BF5A-486C-A8C5-ECC9F3942E4B}">
                <a14:imgProps xmlns:a14="http://schemas.microsoft.com/office/drawing/2010/main">
                  <a14:imgLayer r:embed="rId3">
                    <a14:imgEffect>
                      <a14:backgroundRemoval t="53854" b="99375" l="625" r="99896">
                        <a14:foregroundMark x1="18229" y1="88750" x2="18229" y2="88750"/>
                        <a14:foregroundMark x1="16563" y1="85417" x2="16563" y2="85417"/>
                        <a14:foregroundMark x1="11823" y1="94792" x2="11823" y2="94792"/>
                        <a14:foregroundMark x1="6406" y1="95521" x2="8438" y2="94479"/>
                        <a14:foregroundMark x1="16875" y1="93125" x2="26667" y2="90833"/>
                        <a14:foregroundMark x1="29375" y1="91771" x2="33229" y2="92083"/>
                        <a14:foregroundMark x1="33750" y1="92083" x2="40313" y2="92813"/>
                        <a14:foregroundMark x1="41875" y1="94167" x2="43385" y2="94167"/>
                        <a14:foregroundMark x1="46094" y1="96146" x2="46094" y2="96146"/>
                        <a14:foregroundMark x1="46771" y1="86771" x2="46771" y2="86771"/>
                        <a14:foregroundMark x1="34115" y1="83646" x2="34115" y2="83646"/>
                        <a14:foregroundMark x1="34948" y1="82708" x2="34948" y2="82708"/>
                        <a14:foregroundMark x1="34948" y1="82708" x2="34948" y2="82708"/>
                        <a14:foregroundMark x1="34948" y1="82708" x2="34948" y2="82708"/>
                        <a14:foregroundMark x1="34948" y1="82708" x2="34948" y2="82708"/>
                        <a14:foregroundMark x1="30885" y1="86042" x2="30885" y2="86042"/>
                        <a14:foregroundMark x1="30885" y1="86042" x2="30885" y2="86042"/>
                        <a14:foregroundMark x1="31042" y1="79688" x2="31042" y2="79688"/>
                        <a14:foregroundMark x1="31042" y1="79688" x2="31042" y2="79688"/>
                        <a14:foregroundMark x1="55885" y1="83646" x2="55885" y2="83646"/>
                        <a14:foregroundMark x1="55885" y1="83646" x2="55885" y2="83646"/>
                        <a14:foregroundMark x1="55885" y1="83646" x2="55365" y2="83021"/>
                        <a14:foregroundMark x1="54323" y1="78333" x2="54323" y2="78333"/>
                        <a14:foregroundMark x1="47240" y1="80313" x2="47240" y2="80313"/>
                        <a14:foregroundMark x1="88438" y1="63125" x2="88438" y2="63125"/>
                        <a14:foregroundMark x1="87760" y1="61771" x2="87760" y2="61771"/>
                        <a14:foregroundMark x1="86771" y1="65104" x2="86927" y2="69479"/>
                        <a14:foregroundMark x1="86927" y1="69479" x2="86927" y2="69479"/>
                        <a14:foregroundMark x1="87604" y1="72917" x2="87917" y2="74896"/>
                        <a14:foregroundMark x1="87917" y1="74896" x2="87917" y2="74896"/>
                        <a14:foregroundMark x1="87760" y1="73229" x2="87760" y2="73229"/>
                        <a14:foregroundMark x1="87917" y1="74583" x2="88438" y2="74896"/>
                        <a14:foregroundMark x1="88438" y1="60104" x2="88438" y2="60104"/>
                        <a14:foregroundMark x1="90104" y1="62083" x2="90104" y2="62083"/>
                        <a14:foregroundMark x1="90104" y1="61771" x2="90104" y2="61771"/>
                        <a14:foregroundMark x1="90104" y1="64792" x2="89792" y2="65833"/>
                        <a14:foregroundMark x1="89635" y1="65833" x2="89635" y2="65833"/>
                        <a14:foregroundMark x1="91302" y1="60104" x2="91302" y2="60104"/>
                        <a14:foregroundMark x1="91302" y1="60104" x2="91146" y2="61771"/>
                        <a14:foregroundMark x1="91146" y1="61771" x2="91146" y2="61771"/>
                        <a14:foregroundMark x1="90313" y1="58021" x2="90313" y2="58021"/>
                        <a14:foregroundMark x1="90313" y1="58021" x2="90313" y2="58021"/>
                        <a14:foregroundMark x1="94167" y1="58750" x2="94167" y2="58750"/>
                        <a14:foregroundMark x1="94323" y1="58750" x2="94531" y2="59688"/>
                        <a14:foregroundMark x1="94531" y1="60104" x2="95208" y2="62083"/>
                        <a14:foregroundMark x1="95208" y1="62083" x2="95677" y2="63438"/>
                        <a14:foregroundMark x1="93333" y1="58021" x2="93333" y2="58021"/>
                        <a14:foregroundMark x1="92344" y1="57708" x2="92344" y2="57708"/>
                        <a14:foregroundMark x1="91823" y1="56979" x2="91823" y2="56979"/>
                        <a14:foregroundMark x1="91146" y1="56979" x2="91146" y2="56979"/>
                        <a14:foregroundMark x1="93021" y1="57396" x2="93021" y2="59062"/>
                        <a14:foregroundMark x1="92344" y1="65104" x2="91302" y2="65417"/>
                        <a14:foregroundMark x1="7604" y1="82708" x2="7604" y2="82708"/>
                        <a14:foregroundMark x1="7448" y1="82708" x2="7448" y2="82708"/>
                        <a14:foregroundMark x1="6771" y1="83333" x2="6771" y2="83333"/>
                        <a14:foregroundMark x1="4740" y1="89479" x2="4740" y2="89479"/>
                        <a14:foregroundMark x1="5208" y1="88750" x2="5208" y2="88750"/>
                        <a14:foregroundMark x1="39479" y1="84063" x2="39479" y2="84063"/>
                        <a14:foregroundMark x1="39479" y1="84063" x2="39479" y2="84063"/>
                        <a14:foregroundMark x1="39167" y1="81979" x2="39167" y2="81979"/>
                        <a14:foregroundMark x1="39167" y1="81042" x2="39167" y2="81042"/>
                        <a14:foregroundMark x1="42344" y1="85000" x2="42344" y2="85000"/>
                        <a14:foregroundMark x1="42344" y1="85000" x2="42344" y2="85000"/>
                        <a14:foregroundMark x1="42344" y1="85000" x2="42344" y2="85000"/>
                        <a14:foregroundMark x1="51979" y1="82708" x2="51979" y2="82708"/>
                        <a14:foregroundMark x1="51979" y1="82708" x2="51979" y2="82708"/>
                        <a14:foregroundMark x1="52812" y1="81354" x2="52812" y2="81354"/>
                        <a14:foregroundMark x1="59427" y1="85417" x2="59427" y2="85417"/>
                        <a14:foregroundMark x1="59427" y1="85417" x2="59427" y2="85417"/>
                        <a14:foregroundMark x1="86927" y1="86042" x2="86927" y2="86042"/>
                        <a14:foregroundMark x1="86927" y1="86042" x2="86927" y2="86042"/>
                        <a14:foregroundMark x1="97240" y1="72917" x2="97240" y2="72917"/>
                        <a14:backgroundMark x1="98542" y1="82292" x2="98542" y2="82292"/>
                      </a14:backgroundRemoval>
                    </a14:imgEffect>
                  </a14:imgLayer>
                </a14:imgProps>
              </a:ext>
              <a:ext uri="{28A0092B-C50C-407E-A947-70E740481C1C}">
                <a14:useLocalDpi xmlns:a14="http://schemas.microsoft.com/office/drawing/2010/main" val="0"/>
              </a:ext>
            </a:extLst>
          </a:blip>
          <a:stretch>
            <a:fillRect/>
          </a:stretch>
        </p:blipFill>
        <p:spPr>
          <a:xfrm>
            <a:off x="0" y="5695413"/>
            <a:ext cx="6858000" cy="3429000"/>
          </a:xfrm>
          <a:prstGeom prst="rect">
            <a:avLst/>
          </a:prstGeom>
          <a:effectLst>
            <a:outerShdw blurRad="50800" dist="50800" dir="5400000" algn="ctr" rotWithShape="0">
              <a:srgbClr val="000000">
                <a:alpha val="98000"/>
              </a:srgbClr>
            </a:outerShdw>
            <a:softEdge rad="12700"/>
          </a:effectLst>
        </p:spPr>
      </p:pic>
      <p:grpSp>
        <p:nvGrpSpPr>
          <p:cNvPr id="3" name="Group 2"/>
          <p:cNvGrpSpPr/>
          <p:nvPr/>
        </p:nvGrpSpPr>
        <p:grpSpPr>
          <a:xfrm>
            <a:off x="306467" y="1283186"/>
            <a:ext cx="1245998" cy="1095330"/>
            <a:chOff x="306467" y="646578"/>
            <a:chExt cx="1245998" cy="1437330"/>
          </a:xfrm>
        </p:grpSpPr>
        <p:sp>
          <p:nvSpPr>
            <p:cNvPr id="32" name="AutoShape 8"/>
            <p:cNvSpPr>
              <a:spLocks noChangeArrowheads="1"/>
            </p:cNvSpPr>
            <p:nvPr/>
          </p:nvSpPr>
          <p:spPr bwMode="ltGray">
            <a:xfrm>
              <a:off x="306467" y="646578"/>
              <a:ext cx="1041974" cy="1437330"/>
            </a:xfrm>
            <a:prstGeom prst="roundRect">
              <a:avLst>
                <a:gd name="adj" fmla="val 16667"/>
              </a:avLst>
            </a:prstGeom>
            <a:ln>
              <a:headEnd/>
              <a:tailEnd/>
            </a:ln>
            <a:extLst/>
          </p:spPr>
          <p:style>
            <a:lnRef idx="0">
              <a:schemeClr val="accent2"/>
            </a:lnRef>
            <a:fillRef idx="3">
              <a:schemeClr val="accent2"/>
            </a:fillRef>
            <a:effectRef idx="3">
              <a:schemeClr val="accent2"/>
            </a:effectRef>
            <a:fontRef idx="minor">
              <a:schemeClr val="lt1"/>
            </a:fontRef>
          </p:style>
          <p:txBody>
            <a:bodyPr wrap="none" anchor="ctr"/>
            <a:lstStyle/>
            <a:p>
              <a:pPr fontAlgn="base">
                <a:spcBef>
                  <a:spcPct val="0"/>
                </a:spcBef>
                <a:spcAft>
                  <a:spcPct val="0"/>
                </a:spcAft>
              </a:pPr>
              <a:endParaRPr kumimoji="0" lang="en-US" dirty="0">
                <a:solidFill>
                  <a:srgbClr val="000000"/>
                </a:solidFill>
                <a:latin typeface="Times New Roman" panose="02020603050405020304" pitchFamily="18" charset="0"/>
                <a:cs typeface="Times New Roman" panose="02020603050405020304" pitchFamily="18" charset="0"/>
              </a:endParaRPr>
            </a:p>
          </p:txBody>
        </p:sp>
        <p:sp>
          <p:nvSpPr>
            <p:cNvPr id="35" name="Right Arrow 34"/>
            <p:cNvSpPr/>
            <p:nvPr/>
          </p:nvSpPr>
          <p:spPr>
            <a:xfrm>
              <a:off x="1302424" y="1179666"/>
              <a:ext cx="250041" cy="274717"/>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grpSp>
      <p:sp>
        <p:nvSpPr>
          <p:cNvPr id="5" name="Text Box 20"/>
          <p:cNvSpPr txBox="1">
            <a:spLocks noChangeArrowheads="1"/>
          </p:cNvSpPr>
          <p:nvPr/>
        </p:nvSpPr>
        <p:spPr bwMode="gray">
          <a:xfrm>
            <a:off x="2352728" y="241815"/>
            <a:ext cx="3755621" cy="400110"/>
          </a:xfrm>
          <a:prstGeom prst="rect">
            <a:avLst/>
          </a:prstGeom>
          <a:solidFill>
            <a:schemeClr val="accent1">
              <a:lumMod val="60000"/>
              <a:lumOff val="40000"/>
            </a:schemeClr>
          </a:solidFill>
          <a:ln>
            <a:noFill/>
          </a:ln>
          <a:effectLs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defRPr/>
            </a:pPr>
            <a:r>
              <a:rPr kumimoji="0" lang="en-US" sz="2000" b="1" kern="0" dirty="0">
                <a:solidFill>
                  <a:srgbClr val="002060"/>
                </a:solidFill>
                <a:latin typeface="Times New Roman" panose="02020603050405020304" pitchFamily="18" charset="0"/>
                <a:cs typeface="Times New Roman" panose="02020603050405020304" pitchFamily="18" charset="0"/>
              </a:rPr>
              <a:t>LỘ TRÌNH THỰC HIỆN</a:t>
            </a:r>
          </a:p>
        </p:txBody>
      </p:sp>
      <p:sp>
        <p:nvSpPr>
          <p:cNvPr id="30" name="AutoShape 3"/>
          <p:cNvSpPr>
            <a:spLocks noChangeArrowheads="1"/>
          </p:cNvSpPr>
          <p:nvPr/>
        </p:nvSpPr>
        <p:spPr bwMode="ltGray">
          <a:xfrm>
            <a:off x="1770051" y="883775"/>
            <a:ext cx="4920976" cy="2750672"/>
          </a:xfrm>
          <a:prstGeom prst="roundRect">
            <a:avLst>
              <a:gd name="adj" fmla="val 16449"/>
            </a:avLst>
          </a:prstGeom>
          <a:ln/>
        </p:spPr>
        <p:style>
          <a:lnRef idx="2">
            <a:schemeClr val="accent2"/>
          </a:lnRef>
          <a:fillRef idx="1">
            <a:schemeClr val="lt1"/>
          </a:fillRef>
          <a:effectRef idx="0">
            <a:schemeClr val="accent2"/>
          </a:effectRef>
          <a:fontRef idx="minor">
            <a:schemeClr val="dk1"/>
          </a:fontRef>
        </p:style>
        <p:txBody>
          <a:bodyPr wrap="none" anchor="ctr"/>
          <a:lstStyle/>
          <a:p>
            <a:pPr fontAlgn="base">
              <a:spcBef>
                <a:spcPts val="450"/>
              </a:spcBef>
              <a:spcAft>
                <a:spcPts val="450"/>
              </a:spcAft>
            </a:pPr>
            <a:endParaRPr kumimoji="0" lang="en-US" sz="1500" dirty="0">
              <a:solidFill>
                <a:srgbClr val="000000"/>
              </a:solidFill>
              <a:latin typeface="Times New Roman" panose="02020603050405020304" pitchFamily="18" charset="0"/>
              <a:cs typeface="Times New Roman" panose="02020603050405020304" pitchFamily="18" charset="0"/>
            </a:endParaRPr>
          </a:p>
        </p:txBody>
      </p:sp>
      <p:sp>
        <p:nvSpPr>
          <p:cNvPr id="31" name="Rectangle 30"/>
          <p:cNvSpPr>
            <a:spLocks noChangeArrowheads="1"/>
          </p:cNvSpPr>
          <p:nvPr/>
        </p:nvSpPr>
        <p:spPr bwMode="gray">
          <a:xfrm>
            <a:off x="1972554" y="965555"/>
            <a:ext cx="4556262" cy="256224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71450" indent="-17145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marL="285750" indent="-285750" algn="just" fontAlgn="base">
              <a:spcBef>
                <a:spcPts val="450"/>
              </a:spcBef>
              <a:buFont typeface="Wingdings" panose="05000000000000000000" pitchFamily="2" charset="2"/>
              <a:buChar char="Ø"/>
            </a:pPr>
            <a:r>
              <a:rPr kumimoji="0" lang="hsb-DE" dirty="0">
                <a:solidFill>
                  <a:srgbClr val="0070C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Phấn</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đấu</a:t>
            </a:r>
            <a:r>
              <a:rPr kumimoji="0" lang="en-US" b="1" dirty="0" smtClean="0">
                <a:solidFill>
                  <a:srgbClr val="002060"/>
                </a:solidFill>
                <a:latin typeface="Times New Roman" panose="02020603050405020304" pitchFamily="18" charset="0"/>
                <a:cs typeface="Times New Roman" panose="02020603050405020304" pitchFamily="18" charset="0"/>
              </a:rPr>
              <a:t> 50% CTRSH </a:t>
            </a:r>
            <a:r>
              <a:rPr kumimoji="0" lang="en-US" b="1" dirty="0" err="1" smtClean="0">
                <a:solidFill>
                  <a:srgbClr val="002060"/>
                </a:solidFill>
                <a:latin typeface="Times New Roman" panose="02020603050405020304" pitchFamily="18" charset="0"/>
                <a:cs typeface="Times New Roman" panose="02020603050405020304" pitchFamily="18" charset="0"/>
              </a:rPr>
              <a:t>được</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phân</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loại</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thu</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gom</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xử</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lý</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đúng</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quy</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định</a:t>
            </a:r>
            <a:endParaRPr kumimoji="0" lang="en-US" b="1" dirty="0" smtClean="0">
              <a:solidFill>
                <a:srgbClr val="002060"/>
              </a:solidFill>
              <a:latin typeface="Times New Roman" panose="02020603050405020304" pitchFamily="18" charset="0"/>
              <a:cs typeface="Times New Roman" panose="02020603050405020304" pitchFamily="18" charset="0"/>
            </a:endParaRPr>
          </a:p>
          <a:p>
            <a:pPr marL="0" indent="0" algn="just" fontAlgn="base">
              <a:spcBef>
                <a:spcPts val="450"/>
              </a:spcBef>
            </a:pPr>
            <a:r>
              <a:rPr lang="en-GB" sz="1600" dirty="0" err="1" smtClean="0">
                <a:latin typeface="Times New Roman" panose="02020603050405020304" pitchFamily="18" charset="0"/>
                <a:cs typeface="Times New Roman" panose="02020603050405020304" pitchFamily="18" charset="0"/>
              </a:rPr>
              <a:t>Triển</a:t>
            </a:r>
            <a:r>
              <a:rPr lang="en-GB" sz="1600" dirty="0" smtClean="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khai</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phân</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loại</a:t>
            </a:r>
            <a:r>
              <a:rPr lang="en-GB" sz="1600" dirty="0">
                <a:latin typeface="Times New Roman" panose="02020603050405020304" pitchFamily="18" charset="0"/>
                <a:cs typeface="Times New Roman" panose="02020603050405020304" pitchFamily="18" charset="0"/>
              </a:rPr>
              <a:t> CTRSH </a:t>
            </a:r>
            <a:r>
              <a:rPr lang="en-GB" sz="1600" dirty="0" err="1">
                <a:latin typeface="Times New Roman" panose="02020603050405020304" pitchFamily="18" charset="0"/>
                <a:cs typeface="Times New Roman" panose="02020603050405020304" pitchFamily="18" charset="0"/>
              </a:rPr>
              <a:t>trên</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toàn</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địa</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bàn</a:t>
            </a:r>
            <a:r>
              <a:rPr lang="en-GB" sz="1600" dirty="0">
                <a:latin typeface="Times New Roman" panose="02020603050405020304" pitchFamily="18" charset="0"/>
                <a:cs typeface="Times New Roman" panose="02020603050405020304" pitchFamily="18" charset="0"/>
              </a:rPr>
              <a:t> 16 </a:t>
            </a:r>
            <a:r>
              <a:rPr lang="en-GB" sz="1600" dirty="0" err="1">
                <a:latin typeface="Times New Roman" panose="02020603050405020304" pitchFamily="18" charset="0"/>
                <a:cs typeface="Times New Roman" panose="02020603050405020304" pitchFamily="18" charset="0"/>
              </a:rPr>
              <a:t>phường</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trong</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đó</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tập</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trung</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thực</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hiện</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tại</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tất</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cả</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cơ</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quan</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đơn</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vị</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trường</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học</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trên</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địa</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bàn</a:t>
            </a:r>
            <a:r>
              <a:rPr lang="en-GB" sz="1600" dirty="0">
                <a:latin typeface="Times New Roman" panose="02020603050405020304" pitchFamily="18" charset="0"/>
                <a:cs typeface="Times New Roman" panose="02020603050405020304" pitchFamily="18" charset="0"/>
              </a:rPr>
              <a:t> 16 </a:t>
            </a:r>
            <a:r>
              <a:rPr lang="en-GB" sz="1600" dirty="0" err="1">
                <a:latin typeface="Times New Roman" panose="02020603050405020304" pitchFamily="18" charset="0"/>
                <a:cs typeface="Times New Roman" panose="02020603050405020304" pitchFamily="18" charset="0"/>
              </a:rPr>
              <a:t>phường</a:t>
            </a:r>
            <a:r>
              <a:rPr lang="en-GB" sz="1600" dirty="0">
                <a:latin typeface="Times New Roman" panose="02020603050405020304" pitchFamily="18" charset="0"/>
                <a:cs typeface="Times New Roman" panose="02020603050405020304" pitchFamily="18" charset="0"/>
              </a:rPr>
              <a:t>. </a:t>
            </a:r>
            <a:endParaRPr lang="en-GB" sz="1600" dirty="0" smtClean="0">
              <a:latin typeface="Times New Roman" panose="02020603050405020304" pitchFamily="18" charset="0"/>
              <a:cs typeface="Times New Roman" panose="02020603050405020304" pitchFamily="18" charset="0"/>
            </a:endParaRPr>
          </a:p>
          <a:p>
            <a:pPr marL="0" indent="0" algn="just" fontAlgn="base">
              <a:spcBef>
                <a:spcPts val="450"/>
              </a:spcBef>
            </a:pPr>
            <a:r>
              <a:rPr lang="en-GB" sz="1600" dirty="0" err="1" smtClean="0">
                <a:latin typeface="Times New Roman" panose="02020603050405020304" pitchFamily="18" charset="0"/>
                <a:cs typeface="Times New Roman" panose="02020603050405020304" pitchFamily="18" charset="0"/>
              </a:rPr>
              <a:t>Đúc</a:t>
            </a:r>
            <a:r>
              <a:rPr lang="en-GB" sz="1600" dirty="0" smtClean="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kết</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kinh</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nghiệm</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khắc</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phục</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các</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hạn</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chế</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vướng</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mắc</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trong</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quá</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trình</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thực</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hiện</a:t>
            </a:r>
            <a:r>
              <a:rPr lang="en-GB" sz="1600" dirty="0">
                <a:latin typeface="Times New Roman" panose="02020603050405020304" pitchFamily="18" charset="0"/>
                <a:cs typeface="Times New Roman" panose="02020603050405020304" pitchFamily="18" charset="0"/>
              </a:rPr>
              <a:t>. </a:t>
            </a:r>
            <a:endParaRPr lang="en-GB" sz="1600" dirty="0" smtClean="0">
              <a:latin typeface="Times New Roman" panose="02020603050405020304" pitchFamily="18" charset="0"/>
              <a:cs typeface="Times New Roman" panose="02020603050405020304" pitchFamily="18" charset="0"/>
            </a:endParaRPr>
          </a:p>
          <a:p>
            <a:pPr marL="0" indent="0" algn="just" fontAlgn="base">
              <a:spcBef>
                <a:spcPts val="450"/>
              </a:spcBef>
            </a:pPr>
            <a:r>
              <a:rPr lang="en-GB" sz="1600" dirty="0" err="1" smtClean="0">
                <a:latin typeface="Times New Roman" panose="02020603050405020304" pitchFamily="18" charset="0"/>
                <a:cs typeface="Times New Roman" panose="02020603050405020304" pitchFamily="18" charset="0"/>
              </a:rPr>
              <a:t>Tổ</a:t>
            </a:r>
            <a:r>
              <a:rPr lang="en-GB" sz="1600" dirty="0" smtClean="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chức</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dịch</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vụ</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thu</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gom</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vận</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chuyển</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chất</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thải</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rắn</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cồng</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kềnh</a:t>
            </a:r>
            <a:r>
              <a:rPr lang="en-GB" sz="1600" dirty="0">
                <a:latin typeface="Times New Roman" panose="02020603050405020304" pitchFamily="18" charset="0"/>
                <a:cs typeface="Times New Roman" panose="02020603050405020304" pitchFamily="18" charset="0"/>
              </a:rPr>
              <a:t>.</a:t>
            </a:r>
            <a:endParaRPr kumimoji="0" lang="en-US" sz="1600" dirty="0">
              <a:solidFill>
                <a:srgbClr val="000000"/>
              </a:solidFill>
              <a:latin typeface="Times New Roman" panose="02020603050405020304" pitchFamily="18" charset="0"/>
              <a:cs typeface="Times New Roman" panose="02020603050405020304" pitchFamily="18" charset="0"/>
            </a:endParaRPr>
          </a:p>
        </p:txBody>
      </p:sp>
      <p:sp>
        <p:nvSpPr>
          <p:cNvPr id="33" name="Rectangle 32"/>
          <p:cNvSpPr>
            <a:spLocks noChangeArrowheads="1"/>
          </p:cNvSpPr>
          <p:nvPr/>
        </p:nvSpPr>
        <p:spPr bwMode="black">
          <a:xfrm>
            <a:off x="361563" y="1563646"/>
            <a:ext cx="885766" cy="64633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kumimoji="0" lang="en-US" altLang="en-US" b="1" dirty="0">
                <a:latin typeface="Times New Roman" panose="02020603050405020304" pitchFamily="18" charset="0"/>
                <a:cs typeface="Times New Roman" panose="02020603050405020304" pitchFamily="18" charset="0"/>
              </a:rPr>
              <a:t>NĂM </a:t>
            </a:r>
            <a:r>
              <a:rPr kumimoji="0" lang="en-US" altLang="en-US" b="1" dirty="0" smtClean="0">
                <a:latin typeface="Times New Roman" panose="02020603050405020304" pitchFamily="18" charset="0"/>
                <a:cs typeface="Times New Roman" panose="02020603050405020304" pitchFamily="18" charset="0"/>
              </a:rPr>
              <a:t>2022</a:t>
            </a:r>
            <a:endParaRPr kumimoji="0" lang="en-US" altLang="en-US" b="1" dirty="0">
              <a:latin typeface="Times New Roman" panose="02020603050405020304" pitchFamily="18" charset="0"/>
              <a:cs typeface="Times New Roman" panose="02020603050405020304" pitchFamily="18" charset="0"/>
            </a:endParaRPr>
          </a:p>
        </p:txBody>
      </p:sp>
      <p:pic>
        <p:nvPicPr>
          <p:cNvPr id="34" name="Picture 23" descr="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3881" y="884375"/>
            <a:ext cx="817861" cy="1643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6467" y="276546"/>
            <a:ext cx="1241742" cy="400110"/>
          </a:xfrm>
          <a:prstGeom prst="rect">
            <a:avLst/>
          </a:prstGeom>
          <a:noFill/>
        </p:spPr>
        <p:txBody>
          <a:bodyPr wrap="square" rtlCol="0">
            <a:spAutoFit/>
          </a:bodyPr>
          <a:lstStyle/>
          <a:p>
            <a:r>
              <a:rPr lang="en-US" sz="2000" b="1" dirty="0" smtClean="0">
                <a:solidFill>
                  <a:srgbClr val="FF0000"/>
                </a:solidFill>
                <a:latin typeface="Times New Roman" panose="02020603050405020304" pitchFamily="18" charset="0"/>
                <a:cs typeface="Times New Roman" panose="02020603050405020304" pitchFamily="18" charset="0"/>
              </a:rPr>
              <a:t>QUẬN 8</a:t>
            </a:r>
            <a:endParaRPr lang="en-US" sz="2000" b="1" dirty="0">
              <a:solidFill>
                <a:srgbClr val="FF0000"/>
              </a:solidFill>
              <a:latin typeface="Times New Roman" panose="02020603050405020304" pitchFamily="18" charset="0"/>
              <a:cs typeface="Times New Roman" panose="02020603050405020304" pitchFamily="18" charset="0"/>
            </a:endParaRPr>
          </a:p>
        </p:txBody>
      </p:sp>
      <p:grpSp>
        <p:nvGrpSpPr>
          <p:cNvPr id="25" name="Group 24"/>
          <p:cNvGrpSpPr/>
          <p:nvPr/>
        </p:nvGrpSpPr>
        <p:grpSpPr>
          <a:xfrm>
            <a:off x="306467" y="3965316"/>
            <a:ext cx="1245998" cy="1035982"/>
            <a:chOff x="306467" y="646578"/>
            <a:chExt cx="1245998" cy="1437330"/>
          </a:xfrm>
        </p:grpSpPr>
        <p:sp>
          <p:nvSpPr>
            <p:cNvPr id="27" name="AutoShape 8"/>
            <p:cNvSpPr>
              <a:spLocks noChangeArrowheads="1"/>
            </p:cNvSpPr>
            <p:nvPr/>
          </p:nvSpPr>
          <p:spPr bwMode="ltGray">
            <a:xfrm>
              <a:off x="306467" y="646578"/>
              <a:ext cx="1041974" cy="1437330"/>
            </a:xfrm>
            <a:prstGeom prst="roundRect">
              <a:avLst>
                <a:gd name="adj" fmla="val 16667"/>
              </a:avLst>
            </a:prstGeom>
            <a:ln>
              <a:headEnd/>
              <a:tailEnd/>
            </a:ln>
            <a:extLst/>
          </p:spPr>
          <p:style>
            <a:lnRef idx="0">
              <a:schemeClr val="accent6"/>
            </a:lnRef>
            <a:fillRef idx="3">
              <a:schemeClr val="accent6"/>
            </a:fillRef>
            <a:effectRef idx="3">
              <a:schemeClr val="accent6"/>
            </a:effectRef>
            <a:fontRef idx="minor">
              <a:schemeClr val="lt1"/>
            </a:fontRef>
          </p:style>
          <p:txBody>
            <a:bodyPr wrap="none" anchor="ctr"/>
            <a:lstStyle/>
            <a:p>
              <a:pPr fontAlgn="base">
                <a:spcBef>
                  <a:spcPct val="0"/>
                </a:spcBef>
                <a:spcAft>
                  <a:spcPct val="0"/>
                </a:spcAft>
              </a:pPr>
              <a:endParaRPr kumimoji="0" lang="en-US" dirty="0">
                <a:solidFill>
                  <a:srgbClr val="000000"/>
                </a:solidFill>
                <a:latin typeface="Times New Roman" panose="02020603050405020304" pitchFamily="18" charset="0"/>
                <a:cs typeface="Times New Roman" panose="02020603050405020304" pitchFamily="18" charset="0"/>
              </a:endParaRPr>
            </a:p>
          </p:txBody>
        </p:sp>
        <p:sp>
          <p:nvSpPr>
            <p:cNvPr id="28" name="Right Arrow 27"/>
            <p:cNvSpPr/>
            <p:nvPr/>
          </p:nvSpPr>
          <p:spPr>
            <a:xfrm>
              <a:off x="1302424" y="1179666"/>
              <a:ext cx="250041" cy="274717"/>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grpSp>
      <p:sp>
        <p:nvSpPr>
          <p:cNvPr id="29" name="AutoShape 3"/>
          <p:cNvSpPr>
            <a:spLocks noChangeArrowheads="1"/>
          </p:cNvSpPr>
          <p:nvPr/>
        </p:nvSpPr>
        <p:spPr bwMode="ltGray">
          <a:xfrm>
            <a:off x="1770051" y="3958538"/>
            <a:ext cx="4920976" cy="1030148"/>
          </a:xfrm>
          <a:prstGeom prst="roundRect">
            <a:avLst>
              <a:gd name="adj" fmla="val 16449"/>
            </a:avLst>
          </a:prstGeom>
          <a:ln/>
        </p:spPr>
        <p:style>
          <a:lnRef idx="2">
            <a:schemeClr val="accent6"/>
          </a:lnRef>
          <a:fillRef idx="1">
            <a:schemeClr val="lt1"/>
          </a:fillRef>
          <a:effectRef idx="0">
            <a:schemeClr val="accent6"/>
          </a:effectRef>
          <a:fontRef idx="minor">
            <a:schemeClr val="dk1"/>
          </a:fontRef>
        </p:style>
        <p:txBody>
          <a:bodyPr wrap="none" anchor="ctr"/>
          <a:lstStyle/>
          <a:p>
            <a:pPr fontAlgn="base">
              <a:spcBef>
                <a:spcPts val="450"/>
              </a:spcBef>
              <a:spcAft>
                <a:spcPts val="450"/>
              </a:spcAft>
            </a:pPr>
            <a:endParaRPr kumimoji="0" lang="en-US" sz="1500" dirty="0">
              <a:solidFill>
                <a:srgbClr val="000000"/>
              </a:solidFill>
              <a:latin typeface="Times New Roman" panose="02020603050405020304" pitchFamily="18" charset="0"/>
              <a:cs typeface="Times New Roman" panose="02020603050405020304" pitchFamily="18" charset="0"/>
            </a:endParaRPr>
          </a:p>
        </p:txBody>
      </p:sp>
      <p:sp>
        <p:nvSpPr>
          <p:cNvPr id="36" name="Rectangle 35"/>
          <p:cNvSpPr>
            <a:spLocks noChangeArrowheads="1"/>
          </p:cNvSpPr>
          <p:nvPr/>
        </p:nvSpPr>
        <p:spPr bwMode="gray">
          <a:xfrm>
            <a:off x="1952408" y="4129691"/>
            <a:ext cx="4556262" cy="64633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71450" indent="-17145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marL="285750" indent="-285750" algn="just" fontAlgn="base">
              <a:spcBef>
                <a:spcPts val="450"/>
              </a:spcBef>
              <a:buFont typeface="Wingdings" panose="05000000000000000000" pitchFamily="2" charset="2"/>
              <a:buChar char="Ø"/>
            </a:pPr>
            <a:r>
              <a:rPr kumimoji="0" lang="hsb-DE" dirty="0">
                <a:solidFill>
                  <a:srgbClr val="0070C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Phấn</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đấu</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smtClean="0">
                <a:solidFill>
                  <a:srgbClr val="FF0000"/>
                </a:solidFill>
                <a:latin typeface="Times New Roman" panose="02020603050405020304" pitchFamily="18" charset="0"/>
                <a:cs typeface="Times New Roman" panose="02020603050405020304" pitchFamily="18" charset="0"/>
              </a:rPr>
              <a:t>75%</a:t>
            </a:r>
            <a:r>
              <a:rPr kumimoji="0" lang="en-US" b="1" dirty="0" smtClean="0">
                <a:solidFill>
                  <a:srgbClr val="002060"/>
                </a:solidFill>
                <a:latin typeface="Times New Roman" panose="02020603050405020304" pitchFamily="18" charset="0"/>
                <a:cs typeface="Times New Roman" panose="02020603050405020304" pitchFamily="18" charset="0"/>
              </a:rPr>
              <a:t> CTRSH </a:t>
            </a:r>
            <a:r>
              <a:rPr kumimoji="0" lang="en-US" b="1" dirty="0" err="1" smtClean="0">
                <a:solidFill>
                  <a:srgbClr val="002060"/>
                </a:solidFill>
                <a:latin typeface="Times New Roman" panose="02020603050405020304" pitchFamily="18" charset="0"/>
                <a:cs typeface="Times New Roman" panose="02020603050405020304" pitchFamily="18" charset="0"/>
              </a:rPr>
              <a:t>được</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phân</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loại</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thu</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gom</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xử</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lý</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đúng</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quy</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định</a:t>
            </a:r>
            <a:endParaRPr kumimoji="0" lang="en-US" b="1" dirty="0" smtClean="0">
              <a:solidFill>
                <a:srgbClr val="002060"/>
              </a:solidFill>
              <a:latin typeface="Times New Roman" panose="02020603050405020304" pitchFamily="18" charset="0"/>
              <a:cs typeface="Times New Roman" panose="02020603050405020304" pitchFamily="18" charset="0"/>
            </a:endParaRPr>
          </a:p>
        </p:txBody>
      </p:sp>
      <p:sp>
        <p:nvSpPr>
          <p:cNvPr id="37" name="Rectangle 36"/>
          <p:cNvSpPr>
            <a:spLocks noChangeArrowheads="1"/>
          </p:cNvSpPr>
          <p:nvPr/>
        </p:nvSpPr>
        <p:spPr bwMode="black">
          <a:xfrm>
            <a:off x="350224" y="4170128"/>
            <a:ext cx="885766" cy="64633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kumimoji="0" lang="en-US" altLang="en-US" b="1" dirty="0">
                <a:latin typeface="Times New Roman" panose="02020603050405020304" pitchFamily="18" charset="0"/>
                <a:cs typeface="Times New Roman" panose="02020603050405020304" pitchFamily="18" charset="0"/>
              </a:rPr>
              <a:t>NĂM </a:t>
            </a:r>
            <a:r>
              <a:rPr kumimoji="0" lang="en-US" altLang="en-US" b="1" dirty="0" smtClean="0">
                <a:latin typeface="Times New Roman" panose="02020603050405020304" pitchFamily="18" charset="0"/>
                <a:cs typeface="Times New Roman" panose="02020603050405020304" pitchFamily="18" charset="0"/>
              </a:rPr>
              <a:t>2023</a:t>
            </a:r>
            <a:endParaRPr kumimoji="0" lang="en-US" altLang="en-US" b="1" dirty="0">
              <a:latin typeface="Times New Roman" panose="02020603050405020304" pitchFamily="18" charset="0"/>
              <a:cs typeface="Times New Roman" panose="02020603050405020304" pitchFamily="18" charset="0"/>
            </a:endParaRPr>
          </a:p>
        </p:txBody>
      </p:sp>
      <p:grpSp>
        <p:nvGrpSpPr>
          <p:cNvPr id="39" name="Group 38"/>
          <p:cNvGrpSpPr/>
          <p:nvPr/>
        </p:nvGrpSpPr>
        <p:grpSpPr>
          <a:xfrm>
            <a:off x="324405" y="5312777"/>
            <a:ext cx="1245998" cy="1074460"/>
            <a:chOff x="306467" y="646578"/>
            <a:chExt cx="1245998" cy="1437330"/>
          </a:xfrm>
        </p:grpSpPr>
        <p:sp>
          <p:nvSpPr>
            <p:cNvPr id="40" name="AutoShape 8"/>
            <p:cNvSpPr>
              <a:spLocks noChangeArrowheads="1"/>
            </p:cNvSpPr>
            <p:nvPr/>
          </p:nvSpPr>
          <p:spPr bwMode="ltGray">
            <a:xfrm>
              <a:off x="306467" y="646578"/>
              <a:ext cx="1041974" cy="1437330"/>
            </a:xfrm>
            <a:prstGeom prst="roundRect">
              <a:avLst>
                <a:gd name="adj" fmla="val 16667"/>
              </a:avLst>
            </a:prstGeom>
            <a:ln>
              <a:headEnd/>
              <a:tailEnd/>
            </a:ln>
            <a:extLst/>
          </p:spPr>
          <p:style>
            <a:lnRef idx="0">
              <a:schemeClr val="accent5"/>
            </a:lnRef>
            <a:fillRef idx="3">
              <a:schemeClr val="accent5"/>
            </a:fillRef>
            <a:effectRef idx="3">
              <a:schemeClr val="accent5"/>
            </a:effectRef>
            <a:fontRef idx="minor">
              <a:schemeClr val="lt1"/>
            </a:fontRef>
          </p:style>
          <p:txBody>
            <a:bodyPr wrap="none" anchor="ctr"/>
            <a:lstStyle/>
            <a:p>
              <a:pPr fontAlgn="base">
                <a:spcBef>
                  <a:spcPct val="0"/>
                </a:spcBef>
                <a:spcAft>
                  <a:spcPct val="0"/>
                </a:spcAft>
              </a:pPr>
              <a:endParaRPr kumimoji="0" lang="en-US" dirty="0">
                <a:solidFill>
                  <a:srgbClr val="000000"/>
                </a:solidFill>
                <a:latin typeface="Times New Roman" panose="02020603050405020304" pitchFamily="18" charset="0"/>
                <a:cs typeface="Times New Roman" panose="02020603050405020304" pitchFamily="18" charset="0"/>
              </a:endParaRPr>
            </a:p>
          </p:txBody>
        </p:sp>
        <p:sp>
          <p:nvSpPr>
            <p:cNvPr id="41" name="Right Arrow 40"/>
            <p:cNvSpPr/>
            <p:nvPr/>
          </p:nvSpPr>
          <p:spPr>
            <a:xfrm>
              <a:off x="1302424" y="1179666"/>
              <a:ext cx="250041" cy="274717"/>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grpSp>
      <p:sp>
        <p:nvSpPr>
          <p:cNvPr id="42" name="AutoShape 3"/>
          <p:cNvSpPr>
            <a:spLocks noChangeArrowheads="1"/>
          </p:cNvSpPr>
          <p:nvPr/>
        </p:nvSpPr>
        <p:spPr bwMode="ltGray">
          <a:xfrm>
            <a:off x="1735941" y="5357089"/>
            <a:ext cx="4920976" cy="1030148"/>
          </a:xfrm>
          <a:prstGeom prst="roundRect">
            <a:avLst>
              <a:gd name="adj" fmla="val 16449"/>
            </a:avLst>
          </a:prstGeom>
          <a:ln/>
        </p:spPr>
        <p:style>
          <a:lnRef idx="2">
            <a:schemeClr val="accent5"/>
          </a:lnRef>
          <a:fillRef idx="1">
            <a:schemeClr val="lt1"/>
          </a:fillRef>
          <a:effectRef idx="0">
            <a:schemeClr val="accent5"/>
          </a:effectRef>
          <a:fontRef idx="minor">
            <a:schemeClr val="dk1"/>
          </a:fontRef>
        </p:style>
        <p:txBody>
          <a:bodyPr wrap="none" anchor="ctr"/>
          <a:lstStyle/>
          <a:p>
            <a:pPr fontAlgn="base">
              <a:spcBef>
                <a:spcPts val="450"/>
              </a:spcBef>
              <a:spcAft>
                <a:spcPts val="450"/>
              </a:spcAft>
            </a:pPr>
            <a:endParaRPr kumimoji="0" lang="en-US" sz="1500" dirty="0">
              <a:solidFill>
                <a:srgbClr val="000000"/>
              </a:solidFill>
              <a:latin typeface="Times New Roman" panose="02020603050405020304" pitchFamily="18" charset="0"/>
              <a:cs typeface="Times New Roman" panose="02020603050405020304" pitchFamily="18" charset="0"/>
            </a:endParaRPr>
          </a:p>
        </p:txBody>
      </p:sp>
      <p:sp>
        <p:nvSpPr>
          <p:cNvPr id="43" name="Rectangle 42"/>
          <p:cNvSpPr>
            <a:spLocks noChangeArrowheads="1"/>
          </p:cNvSpPr>
          <p:nvPr/>
        </p:nvSpPr>
        <p:spPr bwMode="gray">
          <a:xfrm>
            <a:off x="1918298" y="5528242"/>
            <a:ext cx="4556262" cy="64633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71450" indent="-17145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marL="285750" indent="-285750" algn="just" fontAlgn="base">
              <a:spcBef>
                <a:spcPts val="450"/>
              </a:spcBef>
              <a:buFont typeface="Wingdings" panose="05000000000000000000" pitchFamily="2" charset="2"/>
              <a:buChar char="Ø"/>
            </a:pPr>
            <a:r>
              <a:rPr kumimoji="0" lang="hsb-DE" dirty="0">
                <a:solidFill>
                  <a:srgbClr val="0070C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Phấn</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đấu</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smtClean="0">
                <a:solidFill>
                  <a:srgbClr val="FF0000"/>
                </a:solidFill>
                <a:latin typeface="Times New Roman" panose="02020603050405020304" pitchFamily="18" charset="0"/>
                <a:cs typeface="Times New Roman" panose="02020603050405020304" pitchFamily="18" charset="0"/>
              </a:rPr>
              <a:t>90%</a:t>
            </a:r>
            <a:r>
              <a:rPr kumimoji="0" lang="en-US" b="1" dirty="0" smtClean="0">
                <a:solidFill>
                  <a:srgbClr val="002060"/>
                </a:solidFill>
                <a:latin typeface="Times New Roman" panose="02020603050405020304" pitchFamily="18" charset="0"/>
                <a:cs typeface="Times New Roman" panose="02020603050405020304" pitchFamily="18" charset="0"/>
              </a:rPr>
              <a:t> CTRSH </a:t>
            </a:r>
            <a:r>
              <a:rPr kumimoji="0" lang="en-US" b="1" dirty="0" err="1" smtClean="0">
                <a:solidFill>
                  <a:srgbClr val="002060"/>
                </a:solidFill>
                <a:latin typeface="Times New Roman" panose="02020603050405020304" pitchFamily="18" charset="0"/>
                <a:cs typeface="Times New Roman" panose="02020603050405020304" pitchFamily="18" charset="0"/>
              </a:rPr>
              <a:t>được</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phân</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loại</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thu</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gom</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xử</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lý</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đúng</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quy</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định</a:t>
            </a:r>
            <a:endParaRPr kumimoji="0" lang="en-US" b="1" dirty="0" smtClean="0">
              <a:solidFill>
                <a:srgbClr val="002060"/>
              </a:solidFill>
              <a:latin typeface="Times New Roman" panose="02020603050405020304" pitchFamily="18" charset="0"/>
              <a:cs typeface="Times New Roman" panose="02020603050405020304" pitchFamily="18" charset="0"/>
            </a:endParaRPr>
          </a:p>
        </p:txBody>
      </p:sp>
      <p:sp>
        <p:nvSpPr>
          <p:cNvPr id="44" name="Rectangle 43"/>
          <p:cNvSpPr>
            <a:spLocks noChangeArrowheads="1"/>
          </p:cNvSpPr>
          <p:nvPr/>
        </p:nvSpPr>
        <p:spPr bwMode="black">
          <a:xfrm>
            <a:off x="379501" y="5524445"/>
            <a:ext cx="885766" cy="64633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kumimoji="0" lang="en-US" altLang="en-US" b="1" dirty="0">
                <a:latin typeface="Times New Roman" panose="02020603050405020304" pitchFamily="18" charset="0"/>
                <a:cs typeface="Times New Roman" panose="02020603050405020304" pitchFamily="18" charset="0"/>
              </a:rPr>
              <a:t>NĂM </a:t>
            </a:r>
            <a:r>
              <a:rPr kumimoji="0" lang="en-US" altLang="en-US" b="1" dirty="0" smtClean="0">
                <a:latin typeface="Times New Roman" panose="02020603050405020304" pitchFamily="18" charset="0"/>
                <a:cs typeface="Times New Roman" panose="02020603050405020304" pitchFamily="18" charset="0"/>
              </a:rPr>
              <a:t>2024</a:t>
            </a:r>
            <a:endParaRPr kumimoji="0" lang="en-US" altLang="en-US" b="1" dirty="0">
              <a:latin typeface="Times New Roman" panose="02020603050405020304" pitchFamily="18" charset="0"/>
              <a:cs typeface="Times New Roman" panose="02020603050405020304" pitchFamily="18" charset="0"/>
            </a:endParaRPr>
          </a:p>
        </p:txBody>
      </p:sp>
      <p:grpSp>
        <p:nvGrpSpPr>
          <p:cNvPr id="51" name="Group 50"/>
          <p:cNvGrpSpPr/>
          <p:nvPr/>
        </p:nvGrpSpPr>
        <p:grpSpPr>
          <a:xfrm>
            <a:off x="306467" y="6706163"/>
            <a:ext cx="1245998" cy="989011"/>
            <a:chOff x="306467" y="646578"/>
            <a:chExt cx="1245998" cy="1437330"/>
          </a:xfrm>
        </p:grpSpPr>
        <p:sp>
          <p:nvSpPr>
            <p:cNvPr id="52" name="AutoShape 8"/>
            <p:cNvSpPr>
              <a:spLocks noChangeArrowheads="1"/>
            </p:cNvSpPr>
            <p:nvPr/>
          </p:nvSpPr>
          <p:spPr bwMode="ltGray">
            <a:xfrm>
              <a:off x="306467" y="646578"/>
              <a:ext cx="1041974" cy="1437330"/>
            </a:xfrm>
            <a:prstGeom prst="roundRect">
              <a:avLst>
                <a:gd name="adj" fmla="val 16667"/>
              </a:avLst>
            </a:prstGeom>
            <a:ln>
              <a:headEnd/>
              <a:tailEnd/>
            </a:ln>
            <a:extLst/>
          </p:spPr>
          <p:style>
            <a:lnRef idx="0">
              <a:schemeClr val="accent4"/>
            </a:lnRef>
            <a:fillRef idx="3">
              <a:schemeClr val="accent4"/>
            </a:fillRef>
            <a:effectRef idx="3">
              <a:schemeClr val="accent4"/>
            </a:effectRef>
            <a:fontRef idx="minor">
              <a:schemeClr val="lt1"/>
            </a:fontRef>
          </p:style>
          <p:txBody>
            <a:bodyPr wrap="none" anchor="ctr"/>
            <a:lstStyle/>
            <a:p>
              <a:pPr fontAlgn="base">
                <a:spcBef>
                  <a:spcPct val="0"/>
                </a:spcBef>
                <a:spcAft>
                  <a:spcPct val="0"/>
                </a:spcAft>
              </a:pPr>
              <a:endParaRPr kumimoji="0" lang="en-US" dirty="0">
                <a:solidFill>
                  <a:srgbClr val="000000"/>
                </a:solidFill>
                <a:latin typeface="Times New Roman" panose="02020603050405020304" pitchFamily="18" charset="0"/>
                <a:cs typeface="Times New Roman" panose="02020603050405020304" pitchFamily="18" charset="0"/>
              </a:endParaRPr>
            </a:p>
          </p:txBody>
        </p:sp>
        <p:sp>
          <p:nvSpPr>
            <p:cNvPr id="53" name="Right Arrow 52"/>
            <p:cNvSpPr/>
            <p:nvPr/>
          </p:nvSpPr>
          <p:spPr>
            <a:xfrm>
              <a:off x="1302424" y="1179666"/>
              <a:ext cx="250041" cy="274717"/>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grpSp>
      <p:sp>
        <p:nvSpPr>
          <p:cNvPr id="54" name="AutoShape 3"/>
          <p:cNvSpPr>
            <a:spLocks noChangeArrowheads="1"/>
          </p:cNvSpPr>
          <p:nvPr/>
        </p:nvSpPr>
        <p:spPr bwMode="ltGray">
          <a:xfrm>
            <a:off x="1802322" y="6669350"/>
            <a:ext cx="4920976" cy="1030148"/>
          </a:xfrm>
          <a:prstGeom prst="roundRect">
            <a:avLst>
              <a:gd name="adj" fmla="val 16449"/>
            </a:avLst>
          </a:prstGeom>
          <a:ln/>
        </p:spPr>
        <p:style>
          <a:lnRef idx="2">
            <a:schemeClr val="accent4"/>
          </a:lnRef>
          <a:fillRef idx="1">
            <a:schemeClr val="lt1"/>
          </a:fillRef>
          <a:effectRef idx="0">
            <a:schemeClr val="accent4"/>
          </a:effectRef>
          <a:fontRef idx="minor">
            <a:schemeClr val="dk1"/>
          </a:fontRef>
        </p:style>
        <p:txBody>
          <a:bodyPr wrap="none" anchor="ctr"/>
          <a:lstStyle/>
          <a:p>
            <a:pPr fontAlgn="base">
              <a:spcBef>
                <a:spcPts val="450"/>
              </a:spcBef>
              <a:spcAft>
                <a:spcPts val="450"/>
              </a:spcAft>
            </a:pPr>
            <a:endParaRPr kumimoji="0" lang="en-US" sz="1500" dirty="0">
              <a:solidFill>
                <a:srgbClr val="000000"/>
              </a:solidFill>
              <a:latin typeface="Times New Roman" panose="02020603050405020304" pitchFamily="18" charset="0"/>
              <a:cs typeface="Times New Roman" panose="02020603050405020304" pitchFamily="18" charset="0"/>
            </a:endParaRPr>
          </a:p>
        </p:txBody>
      </p:sp>
      <p:sp>
        <p:nvSpPr>
          <p:cNvPr id="55" name="Rectangle 54"/>
          <p:cNvSpPr>
            <a:spLocks noChangeArrowheads="1"/>
          </p:cNvSpPr>
          <p:nvPr/>
        </p:nvSpPr>
        <p:spPr bwMode="gray">
          <a:xfrm>
            <a:off x="1984679" y="6840503"/>
            <a:ext cx="4556262" cy="64633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71450" indent="-17145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marL="285750" indent="-285750" algn="just" fontAlgn="base">
              <a:spcBef>
                <a:spcPts val="450"/>
              </a:spcBef>
              <a:buFont typeface="Wingdings" panose="05000000000000000000" pitchFamily="2" charset="2"/>
              <a:buChar char="Ø"/>
            </a:pPr>
            <a:r>
              <a:rPr kumimoji="0" lang="hsb-DE" dirty="0">
                <a:solidFill>
                  <a:srgbClr val="0070C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Phấn</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đấu</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smtClean="0">
                <a:solidFill>
                  <a:srgbClr val="FF0000"/>
                </a:solidFill>
                <a:latin typeface="Times New Roman" panose="02020603050405020304" pitchFamily="18" charset="0"/>
                <a:cs typeface="Times New Roman" panose="02020603050405020304" pitchFamily="18" charset="0"/>
              </a:rPr>
              <a:t>100%</a:t>
            </a:r>
            <a:r>
              <a:rPr kumimoji="0" lang="en-US" b="1" dirty="0" smtClean="0">
                <a:solidFill>
                  <a:srgbClr val="002060"/>
                </a:solidFill>
                <a:latin typeface="Times New Roman" panose="02020603050405020304" pitchFamily="18" charset="0"/>
                <a:cs typeface="Times New Roman" panose="02020603050405020304" pitchFamily="18" charset="0"/>
              </a:rPr>
              <a:t> CTRSH </a:t>
            </a:r>
            <a:r>
              <a:rPr kumimoji="0" lang="en-US" b="1" dirty="0" err="1" smtClean="0">
                <a:solidFill>
                  <a:srgbClr val="002060"/>
                </a:solidFill>
                <a:latin typeface="Times New Roman" panose="02020603050405020304" pitchFamily="18" charset="0"/>
                <a:cs typeface="Times New Roman" panose="02020603050405020304" pitchFamily="18" charset="0"/>
              </a:rPr>
              <a:t>được</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phân</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loại</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thu</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gom</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xử</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lý</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đúng</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quy</a:t>
            </a:r>
            <a:r>
              <a:rPr kumimoji="0" lang="en-US" b="1" dirty="0" smtClean="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định</a:t>
            </a:r>
            <a:endParaRPr kumimoji="0" lang="en-US" b="1" dirty="0" smtClean="0">
              <a:solidFill>
                <a:srgbClr val="002060"/>
              </a:solidFill>
              <a:latin typeface="Times New Roman" panose="02020603050405020304" pitchFamily="18" charset="0"/>
              <a:cs typeface="Times New Roman" panose="02020603050405020304" pitchFamily="18" charset="0"/>
            </a:endParaRPr>
          </a:p>
        </p:txBody>
      </p:sp>
      <p:sp>
        <p:nvSpPr>
          <p:cNvPr id="56" name="Rectangle 55"/>
          <p:cNvSpPr>
            <a:spLocks noChangeArrowheads="1"/>
          </p:cNvSpPr>
          <p:nvPr/>
        </p:nvSpPr>
        <p:spPr bwMode="black">
          <a:xfrm>
            <a:off x="416842" y="6840502"/>
            <a:ext cx="885766" cy="64633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kumimoji="0" lang="en-US" altLang="en-US" b="1" dirty="0">
                <a:latin typeface="Times New Roman" panose="02020603050405020304" pitchFamily="18" charset="0"/>
                <a:cs typeface="Times New Roman" panose="02020603050405020304" pitchFamily="18" charset="0"/>
              </a:rPr>
              <a:t>NĂM </a:t>
            </a:r>
            <a:r>
              <a:rPr kumimoji="0" lang="en-US" altLang="en-US" b="1" dirty="0" smtClean="0">
                <a:latin typeface="Times New Roman" panose="02020603050405020304" pitchFamily="18" charset="0"/>
                <a:cs typeface="Times New Roman" panose="02020603050405020304" pitchFamily="18" charset="0"/>
              </a:rPr>
              <a:t>2025</a:t>
            </a:r>
            <a:endParaRPr kumimoji="0" lang="en-US" alt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4015364"/>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BEBA8EAE-BF5A-486C-A8C5-ECC9F3942E4B}">
                <a14:imgProps xmlns:a14="http://schemas.microsoft.com/office/drawing/2010/main">
                  <a14:imgLayer r:embed="rId3">
                    <a14:imgEffect>
                      <a14:backgroundRemoval t="53854" b="99375" l="625" r="99896">
                        <a14:foregroundMark x1="18229" y1="88750" x2="18229" y2="88750"/>
                        <a14:foregroundMark x1="16563" y1="85417" x2="16563" y2="85417"/>
                        <a14:foregroundMark x1="11823" y1="94792" x2="11823" y2="94792"/>
                        <a14:foregroundMark x1="6406" y1="95521" x2="8438" y2="94479"/>
                        <a14:foregroundMark x1="16875" y1="93125" x2="26667" y2="90833"/>
                        <a14:foregroundMark x1="29375" y1="91771" x2="33229" y2="92083"/>
                        <a14:foregroundMark x1="33750" y1="92083" x2="40313" y2="92813"/>
                        <a14:foregroundMark x1="41875" y1="94167" x2="43385" y2="94167"/>
                        <a14:foregroundMark x1="46094" y1="96146" x2="46094" y2="96146"/>
                        <a14:foregroundMark x1="46771" y1="86771" x2="46771" y2="86771"/>
                        <a14:foregroundMark x1="34115" y1="83646" x2="34115" y2="83646"/>
                        <a14:foregroundMark x1="34948" y1="82708" x2="34948" y2="82708"/>
                        <a14:foregroundMark x1="34948" y1="82708" x2="34948" y2="82708"/>
                        <a14:foregroundMark x1="34948" y1="82708" x2="34948" y2="82708"/>
                        <a14:foregroundMark x1="34948" y1="82708" x2="34948" y2="82708"/>
                        <a14:foregroundMark x1="30885" y1="86042" x2="30885" y2="86042"/>
                        <a14:foregroundMark x1="30885" y1="86042" x2="30885" y2="86042"/>
                        <a14:foregroundMark x1="31042" y1="79688" x2="31042" y2="79688"/>
                        <a14:foregroundMark x1="31042" y1="79688" x2="31042" y2="79688"/>
                        <a14:foregroundMark x1="55885" y1="83646" x2="55885" y2="83646"/>
                        <a14:foregroundMark x1="55885" y1="83646" x2="55885" y2="83646"/>
                        <a14:foregroundMark x1="55885" y1="83646" x2="55365" y2="83021"/>
                        <a14:foregroundMark x1="54323" y1="78333" x2="54323" y2="78333"/>
                        <a14:foregroundMark x1="47240" y1="80313" x2="47240" y2="80313"/>
                        <a14:foregroundMark x1="88438" y1="63125" x2="88438" y2="63125"/>
                        <a14:foregroundMark x1="87760" y1="61771" x2="87760" y2="61771"/>
                        <a14:foregroundMark x1="86771" y1="65104" x2="86927" y2="69479"/>
                        <a14:foregroundMark x1="86927" y1="69479" x2="86927" y2="69479"/>
                        <a14:foregroundMark x1="87604" y1="72917" x2="87917" y2="74896"/>
                        <a14:foregroundMark x1="87917" y1="74896" x2="87917" y2="74896"/>
                        <a14:foregroundMark x1="87760" y1="73229" x2="87760" y2="73229"/>
                        <a14:foregroundMark x1="87917" y1="74583" x2="88438" y2="74896"/>
                        <a14:foregroundMark x1="88438" y1="60104" x2="88438" y2="60104"/>
                        <a14:foregroundMark x1="90104" y1="62083" x2="90104" y2="62083"/>
                        <a14:foregroundMark x1="90104" y1="61771" x2="90104" y2="61771"/>
                        <a14:foregroundMark x1="90104" y1="64792" x2="89792" y2="65833"/>
                        <a14:foregroundMark x1="89635" y1="65833" x2="89635" y2="65833"/>
                        <a14:foregroundMark x1="91302" y1="60104" x2="91302" y2="60104"/>
                        <a14:foregroundMark x1="91302" y1="60104" x2="91146" y2="61771"/>
                        <a14:foregroundMark x1="91146" y1="61771" x2="91146" y2="61771"/>
                        <a14:foregroundMark x1="90313" y1="58021" x2="90313" y2="58021"/>
                        <a14:foregroundMark x1="90313" y1="58021" x2="90313" y2="58021"/>
                        <a14:foregroundMark x1="94167" y1="58750" x2="94167" y2="58750"/>
                        <a14:foregroundMark x1="94323" y1="58750" x2="94531" y2="59688"/>
                        <a14:foregroundMark x1="94531" y1="60104" x2="95208" y2="62083"/>
                        <a14:foregroundMark x1="95208" y1="62083" x2="95677" y2="63438"/>
                        <a14:foregroundMark x1="93333" y1="58021" x2="93333" y2="58021"/>
                        <a14:foregroundMark x1="92344" y1="57708" x2="92344" y2="57708"/>
                        <a14:foregroundMark x1="91823" y1="56979" x2="91823" y2="56979"/>
                        <a14:foregroundMark x1="91146" y1="56979" x2="91146" y2="56979"/>
                        <a14:foregroundMark x1="93021" y1="57396" x2="93021" y2="59062"/>
                        <a14:foregroundMark x1="92344" y1="65104" x2="91302" y2="65417"/>
                        <a14:foregroundMark x1="7604" y1="82708" x2="7604" y2="82708"/>
                        <a14:foregroundMark x1="7448" y1="82708" x2="7448" y2="82708"/>
                        <a14:foregroundMark x1="6771" y1="83333" x2="6771" y2="83333"/>
                        <a14:foregroundMark x1="4740" y1="89479" x2="4740" y2="89479"/>
                        <a14:foregroundMark x1="5208" y1="88750" x2="5208" y2="88750"/>
                        <a14:foregroundMark x1="39479" y1="84063" x2="39479" y2="84063"/>
                        <a14:foregroundMark x1="39479" y1="84063" x2="39479" y2="84063"/>
                        <a14:foregroundMark x1="39167" y1="81979" x2="39167" y2="81979"/>
                        <a14:foregroundMark x1="39167" y1="81042" x2="39167" y2="81042"/>
                        <a14:foregroundMark x1="42344" y1="85000" x2="42344" y2="85000"/>
                        <a14:foregroundMark x1="42344" y1="85000" x2="42344" y2="85000"/>
                        <a14:foregroundMark x1="42344" y1="85000" x2="42344" y2="85000"/>
                        <a14:foregroundMark x1="51979" y1="82708" x2="51979" y2="82708"/>
                        <a14:foregroundMark x1="51979" y1="82708" x2="51979" y2="82708"/>
                        <a14:foregroundMark x1="52812" y1="81354" x2="52812" y2="81354"/>
                        <a14:foregroundMark x1="59427" y1="85417" x2="59427" y2="85417"/>
                        <a14:foregroundMark x1="59427" y1="85417" x2="59427" y2="85417"/>
                        <a14:foregroundMark x1="86927" y1="86042" x2="86927" y2="86042"/>
                        <a14:foregroundMark x1="86927" y1="86042" x2="86927" y2="86042"/>
                        <a14:foregroundMark x1="97240" y1="72917" x2="97240" y2="72917"/>
                        <a14:backgroundMark x1="98542" y1="82292" x2="98542" y2="82292"/>
                      </a14:backgroundRemoval>
                    </a14:imgEffect>
                  </a14:imgLayer>
                </a14:imgProps>
              </a:ext>
              <a:ext uri="{28A0092B-C50C-407E-A947-70E740481C1C}">
                <a14:useLocalDpi xmlns:a14="http://schemas.microsoft.com/office/drawing/2010/main" val="0"/>
              </a:ext>
            </a:extLst>
          </a:blip>
          <a:stretch>
            <a:fillRect/>
          </a:stretch>
        </p:blipFill>
        <p:spPr>
          <a:xfrm>
            <a:off x="0" y="5695413"/>
            <a:ext cx="6858000" cy="3429000"/>
          </a:xfrm>
          <a:prstGeom prst="rect">
            <a:avLst/>
          </a:prstGeom>
          <a:effectLst>
            <a:outerShdw blurRad="50800" dist="50800" dir="5400000" algn="ctr" rotWithShape="0">
              <a:srgbClr val="000000">
                <a:alpha val="98000"/>
              </a:srgbClr>
            </a:outerShdw>
            <a:softEdge rad="12700"/>
          </a:effectLst>
        </p:spPr>
      </p:pic>
      <p:sp>
        <p:nvSpPr>
          <p:cNvPr id="4" name="Slide Number Placeholder 7168"/>
          <p:cNvSpPr txBox="1">
            <a:spLocks/>
          </p:cNvSpPr>
          <p:nvPr/>
        </p:nvSpPr>
        <p:spPr bwMode="auto">
          <a:xfrm>
            <a:off x="4633864" y="4730767"/>
            <a:ext cx="1414611" cy="209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defPPr>
              <a:defRPr lang="en-US"/>
            </a:defPPr>
            <a:lvl1pPr algn="r" rtl="0" fontAlgn="base">
              <a:spcBef>
                <a:spcPct val="0"/>
              </a:spcBef>
              <a:spcAft>
                <a:spcPct val="0"/>
              </a:spcAft>
              <a:defRPr sz="10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24B15955-CD42-4F22-A9FA-A8CB637BBFCB}" type="slidenum">
              <a:rPr kumimoji="0" lang="en-US" altLang="en-US" sz="750">
                <a:solidFill>
                  <a:srgbClr val="000000"/>
                </a:solidFill>
                <a:latin typeface="Times New Roman" panose="02020603050405020304" pitchFamily="18" charset="0"/>
                <a:cs typeface="Times New Roman" panose="02020603050405020304" pitchFamily="18" charset="0"/>
              </a:rPr>
              <a:pPr/>
              <a:t>7</a:t>
            </a:fld>
            <a:endParaRPr kumimoji="0" lang="en-US" altLang="en-US" sz="750">
              <a:solidFill>
                <a:srgbClr val="000000"/>
              </a:solidFill>
              <a:latin typeface="Times New Roman" panose="02020603050405020304" pitchFamily="18" charset="0"/>
              <a:cs typeface="Times New Roman" panose="02020603050405020304" pitchFamily="18" charset="0"/>
            </a:endParaRPr>
          </a:p>
        </p:txBody>
      </p:sp>
      <p:sp>
        <p:nvSpPr>
          <p:cNvPr id="5" name="AutoShape 4"/>
          <p:cNvSpPr>
            <a:spLocks noChangeArrowheads="1"/>
          </p:cNvSpPr>
          <p:nvPr/>
        </p:nvSpPr>
        <p:spPr bwMode="gray">
          <a:xfrm>
            <a:off x="989921" y="1038582"/>
            <a:ext cx="4836978" cy="398087"/>
          </a:xfrm>
          <a:prstGeom prst="roundRect">
            <a:avLst>
              <a:gd name="adj" fmla="val 16667"/>
            </a:avLst>
          </a:prstGeom>
          <a:ln>
            <a:headEnd/>
            <a:tailEnd/>
          </a:ln>
          <a:effectLst/>
        </p:spPr>
        <p:style>
          <a:lnRef idx="0">
            <a:schemeClr val="accent4"/>
          </a:lnRef>
          <a:fillRef idx="3">
            <a:schemeClr val="accent4"/>
          </a:fillRef>
          <a:effectRef idx="3">
            <a:schemeClr val="accent4"/>
          </a:effectRef>
          <a:fontRef idx="minor">
            <a:schemeClr val="lt1"/>
          </a:fontRef>
        </p:style>
        <p:txBody>
          <a:bodyPr wrap="none" anchor="ctr"/>
          <a:lstStyle/>
          <a:p>
            <a:pPr fontAlgn="base">
              <a:spcBef>
                <a:spcPct val="0"/>
              </a:spcBef>
              <a:spcAft>
                <a:spcPct val="0"/>
              </a:spcAft>
            </a:pPr>
            <a:endParaRPr kumimoji="0" lang="en-US" sz="1350">
              <a:solidFill>
                <a:srgbClr val="002060"/>
              </a:solidFill>
              <a:latin typeface="Times New Roman" panose="02020603050405020304" pitchFamily="18" charset="0"/>
              <a:cs typeface="Times New Roman" panose="02020603050405020304" pitchFamily="18" charset="0"/>
            </a:endParaRPr>
          </a:p>
        </p:txBody>
      </p:sp>
      <p:sp>
        <p:nvSpPr>
          <p:cNvPr id="6" name="Rectangle 26"/>
          <p:cNvSpPr>
            <a:spLocks noChangeArrowheads="1"/>
          </p:cNvSpPr>
          <p:nvPr/>
        </p:nvSpPr>
        <p:spPr bwMode="auto">
          <a:xfrm>
            <a:off x="1406607" y="1087809"/>
            <a:ext cx="447186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fontAlgn="base" hangingPunct="0">
              <a:spcBef>
                <a:spcPct val="0"/>
              </a:spcBef>
              <a:spcAft>
                <a:spcPct val="0"/>
              </a:spcAft>
            </a:pPr>
            <a:r>
              <a:rPr kumimoji="0" lang="en-US" b="1" dirty="0" err="1">
                <a:solidFill>
                  <a:srgbClr val="002060"/>
                </a:solidFill>
                <a:latin typeface="Times New Roman" panose="02020603050405020304" pitchFamily="18" charset="0"/>
                <a:cs typeface="Times New Roman" panose="02020603050405020304" pitchFamily="18" charset="0"/>
              </a:rPr>
              <a:t>Công</a:t>
            </a:r>
            <a:r>
              <a:rPr kumimoji="0" lang="en-US" b="1" dirty="0">
                <a:solidFill>
                  <a:srgbClr val="002060"/>
                </a:solidFill>
                <a:latin typeface="Times New Roman" panose="02020603050405020304" pitchFamily="18" charset="0"/>
                <a:cs typeface="Times New Roman" panose="02020603050405020304" pitchFamily="18" charset="0"/>
              </a:rPr>
              <a:t> </a:t>
            </a:r>
            <a:r>
              <a:rPr kumimoji="0" lang="en-US" b="1" dirty="0" err="1">
                <a:solidFill>
                  <a:srgbClr val="002060"/>
                </a:solidFill>
                <a:latin typeface="Times New Roman" panose="02020603050405020304" pitchFamily="18" charset="0"/>
                <a:cs typeface="Times New Roman" panose="02020603050405020304" pitchFamily="18" charset="0"/>
              </a:rPr>
              <a:t>tác</a:t>
            </a:r>
            <a:r>
              <a:rPr kumimoji="0" lang="en-US" b="1" dirty="0">
                <a:solidFill>
                  <a:srgbClr val="002060"/>
                </a:solidFill>
                <a:latin typeface="Times New Roman" panose="02020603050405020304" pitchFamily="18" charset="0"/>
                <a:cs typeface="Times New Roman" panose="02020603050405020304" pitchFamily="18" charset="0"/>
              </a:rPr>
              <a:t> </a:t>
            </a:r>
            <a:r>
              <a:rPr kumimoji="0" lang="en-US" b="1" dirty="0" err="1">
                <a:solidFill>
                  <a:srgbClr val="002060"/>
                </a:solidFill>
                <a:latin typeface="Times New Roman" panose="02020603050405020304" pitchFamily="18" charset="0"/>
                <a:cs typeface="Times New Roman" panose="02020603050405020304" pitchFamily="18" charset="0"/>
              </a:rPr>
              <a:t>tuyên</a:t>
            </a:r>
            <a:r>
              <a:rPr kumimoji="0" lang="en-US" b="1" dirty="0">
                <a:solidFill>
                  <a:srgbClr val="002060"/>
                </a:solidFill>
                <a:latin typeface="Times New Roman" panose="02020603050405020304" pitchFamily="18" charset="0"/>
                <a:cs typeface="Times New Roman" panose="02020603050405020304" pitchFamily="18" charset="0"/>
              </a:rPr>
              <a:t> </a:t>
            </a:r>
            <a:r>
              <a:rPr kumimoji="0" lang="en-US" b="1" dirty="0" err="1" smtClean="0">
                <a:solidFill>
                  <a:srgbClr val="002060"/>
                </a:solidFill>
                <a:latin typeface="Times New Roman" panose="02020603050405020304" pitchFamily="18" charset="0"/>
                <a:cs typeface="Times New Roman" panose="02020603050405020304" pitchFamily="18" charset="0"/>
              </a:rPr>
              <a:t>truyền</a:t>
            </a:r>
            <a:endParaRPr kumimoji="0" lang="en-US" dirty="0">
              <a:solidFill>
                <a:srgbClr val="00206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608992" y="1649976"/>
            <a:ext cx="5751986" cy="3801041"/>
          </a:xfrm>
          <a:prstGeom prst="rect">
            <a:avLst/>
          </a:prstGeom>
          <a:noFill/>
        </p:spPr>
        <p:txBody>
          <a:bodyPr wrap="square" rtlCol="0">
            <a:spAutoFit/>
          </a:bodyPr>
          <a:lstStyle/>
          <a:p>
            <a:pPr marL="285750" indent="-285750" algn="just" fontAlgn="base">
              <a:spcBef>
                <a:spcPts val="200"/>
              </a:spcBef>
              <a:buFont typeface="Wingdings" panose="05000000000000000000" pitchFamily="2" charset="2"/>
              <a:buChar char="Ø"/>
            </a:pPr>
            <a:r>
              <a:rPr kumimoji="0" lang="hsb-DE" dirty="0">
                <a:solidFill>
                  <a:srgbClr val="002060"/>
                </a:solidFill>
                <a:latin typeface="Times New Roman" panose="02020603050405020304" pitchFamily="18" charset="0"/>
                <a:cs typeface="Times New Roman" panose="02020603050405020304" pitchFamily="18" charset="0"/>
              </a:rPr>
              <a:t>Tuyên truyền trên các phương tiện thông tin đại chúng (đài truyền hình, đài phát thanh, báo chí,..)</a:t>
            </a:r>
          </a:p>
          <a:p>
            <a:pPr marL="285750" indent="-285750" algn="just" fontAlgn="base">
              <a:spcBef>
                <a:spcPts val="200"/>
              </a:spcBef>
              <a:buFont typeface="Wingdings" panose="05000000000000000000" pitchFamily="2" charset="2"/>
              <a:buChar char="Ø"/>
            </a:pPr>
            <a:r>
              <a:rPr kumimoji="0" lang="hsb-DE" dirty="0">
                <a:solidFill>
                  <a:srgbClr val="002060"/>
                </a:solidFill>
                <a:latin typeface="Times New Roman" panose="02020603050405020304" pitchFamily="18" charset="0"/>
                <a:cs typeface="Times New Roman" panose="02020603050405020304" pitchFamily="18" charset="0"/>
              </a:rPr>
              <a:t>Loa – Trạm truyền thanh tại địa phương (ít nhất 01 lần/tuần).</a:t>
            </a:r>
          </a:p>
          <a:p>
            <a:pPr marL="285750" indent="-285750" algn="just" fontAlgn="base">
              <a:spcBef>
                <a:spcPts val="200"/>
              </a:spcBef>
              <a:buFont typeface="Wingdings" panose="05000000000000000000" pitchFamily="2" charset="2"/>
              <a:buChar char="Ø"/>
            </a:pPr>
            <a:r>
              <a:rPr kumimoji="0" lang="hsb-DE" dirty="0">
                <a:solidFill>
                  <a:srgbClr val="002060"/>
                </a:solidFill>
                <a:latin typeface="Times New Roman" panose="02020603050405020304" pitchFamily="18" charset="0"/>
                <a:cs typeface="Times New Roman" panose="02020603050405020304" pitchFamily="18" charset="0"/>
              </a:rPr>
              <a:t>Tuyên truyền thông qua các buổi họp tổ dân phố; các buổi nói chuyện tại nhà văn hóa.</a:t>
            </a:r>
          </a:p>
          <a:p>
            <a:pPr marL="285750" indent="-285750" algn="just" fontAlgn="base">
              <a:spcBef>
                <a:spcPts val="200"/>
              </a:spcBef>
              <a:buFont typeface="Wingdings" panose="05000000000000000000" pitchFamily="2" charset="2"/>
              <a:buChar char="Ø"/>
            </a:pPr>
            <a:r>
              <a:rPr kumimoji="0" lang="hsb-DE" dirty="0">
                <a:solidFill>
                  <a:srgbClr val="002060"/>
                </a:solidFill>
                <a:latin typeface="Times New Roman" panose="02020603050405020304" pitchFamily="18" charset="0"/>
                <a:cs typeface="Times New Roman" panose="02020603050405020304" pitchFamily="18" charset="0"/>
              </a:rPr>
              <a:t>Tổ chức các ngày hội, sự kiện thu hút sự quan tâm của cộng đồng. </a:t>
            </a:r>
          </a:p>
          <a:p>
            <a:pPr marL="285750" indent="-285750" algn="just" fontAlgn="base">
              <a:spcBef>
                <a:spcPts val="200"/>
              </a:spcBef>
              <a:buFont typeface="Wingdings" panose="05000000000000000000" pitchFamily="2" charset="2"/>
              <a:buChar char="Ø"/>
            </a:pPr>
            <a:r>
              <a:rPr kumimoji="0" lang="hsb-DE" dirty="0">
                <a:solidFill>
                  <a:srgbClr val="002060"/>
                </a:solidFill>
                <a:latin typeface="Times New Roman" panose="02020603050405020304" pitchFamily="18" charset="0"/>
                <a:cs typeface="Times New Roman" panose="02020603050405020304" pitchFamily="18" charset="0"/>
              </a:rPr>
              <a:t>Đưa nội dung phân loại CTRSH tại nguồn vào trong trường học: các giờ giảng trên lớp, các hoạt động ngoại khóa, các hội thi,...</a:t>
            </a:r>
          </a:p>
          <a:p>
            <a:pPr marL="285750" indent="-285750" algn="just" fontAlgn="base">
              <a:spcBef>
                <a:spcPts val="200"/>
              </a:spcBef>
              <a:buFont typeface="Wingdings" panose="05000000000000000000" pitchFamily="2" charset="2"/>
              <a:buChar char="Ø"/>
            </a:pPr>
            <a:r>
              <a:rPr kumimoji="0" lang="hsb-DE" dirty="0">
                <a:solidFill>
                  <a:srgbClr val="002060"/>
                </a:solidFill>
                <a:latin typeface="Times New Roman" panose="02020603050405020304" pitchFamily="18" charset="0"/>
                <a:cs typeface="Times New Roman" panose="02020603050405020304" pitchFamily="18" charset="0"/>
              </a:rPr>
              <a:t>Tuyên truyền qua các ấn phẩm, tài liệu, tờ rơi, tờ gấp,...</a:t>
            </a:r>
            <a:endParaRPr kumimoji="0" lang="en-US" dirty="0">
              <a:solidFill>
                <a:srgbClr val="002060"/>
              </a:solidFill>
              <a:latin typeface="Times New Roman" panose="02020603050405020304" pitchFamily="18" charset="0"/>
              <a:cs typeface="Times New Roman" panose="02020603050405020304" pitchFamily="18" charset="0"/>
            </a:endParaRPr>
          </a:p>
          <a:p>
            <a:pPr marL="285750" indent="-285750" algn="just" fontAlgn="base">
              <a:spcBef>
                <a:spcPts val="200"/>
              </a:spcBef>
              <a:buFont typeface="Wingdings" panose="05000000000000000000" pitchFamily="2" charset="2"/>
              <a:buChar char="Ø"/>
            </a:pPr>
            <a:endParaRPr kumimoji="0" lang="en-US" sz="1500" dirty="0">
              <a:solidFill>
                <a:srgbClr val="002060"/>
              </a:solidFill>
              <a:latin typeface="Times New Roman" panose="02020603050405020304" pitchFamily="18" charset="0"/>
              <a:cs typeface="Times New Roman" panose="02020603050405020304" pitchFamily="18" charset="0"/>
            </a:endParaRPr>
          </a:p>
        </p:txBody>
      </p:sp>
      <p:sp>
        <p:nvSpPr>
          <p:cNvPr id="10" name="Text Box 20"/>
          <p:cNvSpPr txBox="1">
            <a:spLocks noChangeArrowheads="1"/>
          </p:cNvSpPr>
          <p:nvPr/>
        </p:nvSpPr>
        <p:spPr bwMode="gray">
          <a:xfrm>
            <a:off x="1780387" y="292742"/>
            <a:ext cx="3297226" cy="369332"/>
          </a:xfrm>
          <a:prstGeom prst="rect">
            <a:avLst/>
          </a:prstGeom>
          <a:solidFill>
            <a:schemeClr val="accent1">
              <a:lumMod val="40000"/>
              <a:lumOff val="60000"/>
            </a:schemeClr>
          </a:solidFill>
          <a:ln>
            <a:noFill/>
          </a:ln>
          <a:effectLs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defRPr/>
            </a:pPr>
            <a:r>
              <a:rPr kumimoji="0" lang="en-US" altLang="en-US" b="1" dirty="0">
                <a:solidFill>
                  <a:srgbClr val="002060"/>
                </a:solidFill>
                <a:latin typeface="Times New Roman" panose="02020603050405020304" pitchFamily="18" charset="0"/>
                <a:cs typeface="Times New Roman" panose="02020603050405020304" pitchFamily="18" charset="0"/>
              </a:rPr>
              <a:t>TỔ CHỨC THỰC HIỆN</a:t>
            </a:r>
            <a:endParaRPr kumimoji="0" lang="en-US" b="1" kern="0" dirty="0">
              <a:solidFill>
                <a:srgbClr val="002060"/>
              </a:solidFill>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4"/>
          <a:stretch>
            <a:fillRect/>
          </a:stretch>
        </p:blipFill>
        <p:spPr>
          <a:xfrm>
            <a:off x="726386" y="5543566"/>
            <a:ext cx="2544957" cy="1580552"/>
          </a:xfrm>
          <a:prstGeom prst="rect">
            <a:avLst/>
          </a:prstGeom>
        </p:spPr>
      </p:pic>
      <p:pic>
        <p:nvPicPr>
          <p:cNvPr id="12" name="Picture 11"/>
          <p:cNvPicPr>
            <a:picLocks noChangeAspect="1"/>
          </p:cNvPicPr>
          <p:nvPr/>
        </p:nvPicPr>
        <p:blipFill>
          <a:blip r:embed="rId5"/>
          <a:stretch>
            <a:fillRect/>
          </a:stretch>
        </p:blipFill>
        <p:spPr>
          <a:xfrm>
            <a:off x="3704927" y="5543566"/>
            <a:ext cx="2656051" cy="1539609"/>
          </a:xfrm>
          <a:prstGeom prst="rect">
            <a:avLst/>
          </a:prstGeom>
        </p:spPr>
      </p:pic>
      <p:pic>
        <p:nvPicPr>
          <p:cNvPr id="13" name="Picture 12"/>
          <p:cNvPicPr>
            <a:picLocks noChangeAspect="1"/>
          </p:cNvPicPr>
          <p:nvPr/>
        </p:nvPicPr>
        <p:blipFill>
          <a:blip r:embed="rId6"/>
          <a:stretch>
            <a:fillRect/>
          </a:stretch>
        </p:blipFill>
        <p:spPr>
          <a:xfrm>
            <a:off x="2266110" y="7124118"/>
            <a:ext cx="2533650" cy="1809750"/>
          </a:xfrm>
          <a:prstGeom prst="rect">
            <a:avLst/>
          </a:prstGeom>
        </p:spPr>
      </p:pic>
      <p:sp>
        <p:nvSpPr>
          <p:cNvPr id="2" name="Slide Number Placeholder 1"/>
          <p:cNvSpPr>
            <a:spLocks noGrp="1"/>
          </p:cNvSpPr>
          <p:nvPr>
            <p:ph type="sldNum" sz="quarter" idx="12"/>
          </p:nvPr>
        </p:nvSpPr>
        <p:spPr/>
        <p:txBody>
          <a:bodyPr/>
          <a:lstStyle/>
          <a:p>
            <a:fld id="{6BC77111-3587-4623-87E4-AF313997466C}" type="slidenum">
              <a:rPr kumimoji="1" lang="ja-JP" altLang="en-US" smtClean="0">
                <a:latin typeface="Times New Roman" panose="02020603050405020304" pitchFamily="18" charset="0"/>
                <a:cs typeface="Times New Roman" panose="02020603050405020304" pitchFamily="18" charset="0"/>
              </a:rPr>
              <a:t>7</a:t>
            </a:fld>
            <a:endParaRPr kumimoji="1" lang="ja-JP"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6311475"/>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cstate="print">
            <a:extLst>
              <a:ext uri="{BEBA8EAE-BF5A-486C-A8C5-ECC9F3942E4B}">
                <a14:imgProps xmlns:a14="http://schemas.microsoft.com/office/drawing/2010/main">
                  <a14:imgLayer r:embed="rId3">
                    <a14:imgEffect>
                      <a14:backgroundRemoval t="53854" b="99375" l="625" r="99896">
                        <a14:foregroundMark x1="18229" y1="88750" x2="18229" y2="88750"/>
                        <a14:foregroundMark x1="16563" y1="85417" x2="16563" y2="85417"/>
                        <a14:foregroundMark x1="11823" y1="94792" x2="11823" y2="94792"/>
                        <a14:foregroundMark x1="6406" y1="95521" x2="8438" y2="94479"/>
                        <a14:foregroundMark x1="16875" y1="93125" x2="26667" y2="90833"/>
                        <a14:foregroundMark x1="29375" y1="91771" x2="33229" y2="92083"/>
                        <a14:foregroundMark x1="33750" y1="92083" x2="40313" y2="92813"/>
                        <a14:foregroundMark x1="41875" y1="94167" x2="43385" y2="94167"/>
                        <a14:foregroundMark x1="46094" y1="96146" x2="46094" y2="96146"/>
                        <a14:foregroundMark x1="46771" y1="86771" x2="46771" y2="86771"/>
                        <a14:foregroundMark x1="34115" y1="83646" x2="34115" y2="83646"/>
                        <a14:foregroundMark x1="34948" y1="82708" x2="34948" y2="82708"/>
                        <a14:foregroundMark x1="34948" y1="82708" x2="34948" y2="82708"/>
                        <a14:foregroundMark x1="34948" y1="82708" x2="34948" y2="82708"/>
                        <a14:foregroundMark x1="34948" y1="82708" x2="34948" y2="82708"/>
                        <a14:foregroundMark x1="30885" y1="86042" x2="30885" y2="86042"/>
                        <a14:foregroundMark x1="30885" y1="86042" x2="30885" y2="86042"/>
                        <a14:foregroundMark x1="31042" y1="79688" x2="31042" y2="79688"/>
                        <a14:foregroundMark x1="31042" y1="79688" x2="31042" y2="79688"/>
                        <a14:foregroundMark x1="55885" y1="83646" x2="55885" y2="83646"/>
                        <a14:foregroundMark x1="55885" y1="83646" x2="55885" y2="83646"/>
                        <a14:foregroundMark x1="55885" y1="83646" x2="55365" y2="83021"/>
                        <a14:foregroundMark x1="54323" y1="78333" x2="54323" y2="78333"/>
                        <a14:foregroundMark x1="47240" y1="80313" x2="47240" y2="80313"/>
                        <a14:foregroundMark x1="88438" y1="63125" x2="88438" y2="63125"/>
                        <a14:foregroundMark x1="87760" y1="61771" x2="87760" y2="61771"/>
                        <a14:foregroundMark x1="86771" y1="65104" x2="86927" y2="69479"/>
                        <a14:foregroundMark x1="86927" y1="69479" x2="86927" y2="69479"/>
                        <a14:foregroundMark x1="87604" y1="72917" x2="87917" y2="74896"/>
                        <a14:foregroundMark x1="87917" y1="74896" x2="87917" y2="74896"/>
                        <a14:foregroundMark x1="87760" y1="73229" x2="87760" y2="73229"/>
                        <a14:foregroundMark x1="87917" y1="74583" x2="88438" y2="74896"/>
                        <a14:foregroundMark x1="88438" y1="60104" x2="88438" y2="60104"/>
                        <a14:foregroundMark x1="90104" y1="62083" x2="90104" y2="62083"/>
                        <a14:foregroundMark x1="90104" y1="61771" x2="90104" y2="61771"/>
                        <a14:foregroundMark x1="90104" y1="64792" x2="89792" y2="65833"/>
                        <a14:foregroundMark x1="89635" y1="65833" x2="89635" y2="65833"/>
                        <a14:foregroundMark x1="91302" y1="60104" x2="91302" y2="60104"/>
                        <a14:foregroundMark x1="91302" y1="60104" x2="91146" y2="61771"/>
                        <a14:foregroundMark x1="91146" y1="61771" x2="91146" y2="61771"/>
                        <a14:foregroundMark x1="90313" y1="58021" x2="90313" y2="58021"/>
                        <a14:foregroundMark x1="90313" y1="58021" x2="90313" y2="58021"/>
                        <a14:foregroundMark x1="94167" y1="58750" x2="94167" y2="58750"/>
                        <a14:foregroundMark x1="94323" y1="58750" x2="94531" y2="59688"/>
                        <a14:foregroundMark x1="94531" y1="60104" x2="95208" y2="62083"/>
                        <a14:foregroundMark x1="95208" y1="62083" x2="95677" y2="63438"/>
                        <a14:foregroundMark x1="93333" y1="58021" x2="93333" y2="58021"/>
                        <a14:foregroundMark x1="92344" y1="57708" x2="92344" y2="57708"/>
                        <a14:foregroundMark x1="91823" y1="56979" x2="91823" y2="56979"/>
                        <a14:foregroundMark x1="91146" y1="56979" x2="91146" y2="56979"/>
                        <a14:foregroundMark x1="93021" y1="57396" x2="93021" y2="59062"/>
                        <a14:foregroundMark x1="92344" y1="65104" x2="91302" y2="65417"/>
                        <a14:foregroundMark x1="7604" y1="82708" x2="7604" y2="82708"/>
                        <a14:foregroundMark x1="7448" y1="82708" x2="7448" y2="82708"/>
                        <a14:foregroundMark x1="6771" y1="83333" x2="6771" y2="83333"/>
                        <a14:foregroundMark x1="4740" y1="89479" x2="4740" y2="89479"/>
                        <a14:foregroundMark x1="5208" y1="88750" x2="5208" y2="88750"/>
                        <a14:foregroundMark x1="39479" y1="84063" x2="39479" y2="84063"/>
                        <a14:foregroundMark x1="39479" y1="84063" x2="39479" y2="84063"/>
                        <a14:foregroundMark x1="39167" y1="81979" x2="39167" y2="81979"/>
                        <a14:foregroundMark x1="39167" y1="81042" x2="39167" y2="81042"/>
                        <a14:foregroundMark x1="42344" y1="85000" x2="42344" y2="85000"/>
                        <a14:foregroundMark x1="42344" y1="85000" x2="42344" y2="85000"/>
                        <a14:foregroundMark x1="42344" y1="85000" x2="42344" y2="85000"/>
                        <a14:foregroundMark x1="51979" y1="82708" x2="51979" y2="82708"/>
                        <a14:foregroundMark x1="51979" y1="82708" x2="51979" y2="82708"/>
                        <a14:foregroundMark x1="52812" y1="81354" x2="52812" y2="81354"/>
                        <a14:foregroundMark x1="59427" y1="85417" x2="59427" y2="85417"/>
                        <a14:foregroundMark x1="59427" y1="85417" x2="59427" y2="85417"/>
                        <a14:foregroundMark x1="86927" y1="86042" x2="86927" y2="86042"/>
                        <a14:foregroundMark x1="86927" y1="86042" x2="86927" y2="86042"/>
                        <a14:foregroundMark x1="97240" y1="72917" x2="97240" y2="72917"/>
                        <a14:backgroundMark x1="98542" y1="82292" x2="98542" y2="82292"/>
                      </a14:backgroundRemoval>
                    </a14:imgEffect>
                  </a14:imgLayer>
                </a14:imgProps>
              </a:ext>
              <a:ext uri="{28A0092B-C50C-407E-A947-70E740481C1C}">
                <a14:useLocalDpi xmlns:a14="http://schemas.microsoft.com/office/drawing/2010/main" val="0"/>
              </a:ext>
            </a:extLst>
          </a:blip>
          <a:stretch>
            <a:fillRect/>
          </a:stretch>
        </p:blipFill>
        <p:spPr>
          <a:xfrm>
            <a:off x="0" y="5695413"/>
            <a:ext cx="6858000" cy="3429000"/>
          </a:xfrm>
          <a:prstGeom prst="rect">
            <a:avLst/>
          </a:prstGeom>
          <a:effectLst>
            <a:outerShdw blurRad="50800" dist="50800" dir="5400000" algn="ctr" rotWithShape="0">
              <a:srgbClr val="000000">
                <a:alpha val="98000"/>
              </a:srgbClr>
            </a:outerShdw>
            <a:softEdge rad="12700"/>
          </a:effectLst>
        </p:spPr>
      </p:pic>
      <p:sp>
        <p:nvSpPr>
          <p:cNvPr id="4" name="Text Box 20"/>
          <p:cNvSpPr txBox="1">
            <a:spLocks noChangeArrowheads="1"/>
          </p:cNvSpPr>
          <p:nvPr/>
        </p:nvSpPr>
        <p:spPr bwMode="gray">
          <a:xfrm>
            <a:off x="2093258" y="227540"/>
            <a:ext cx="3442687" cy="400110"/>
          </a:xfrm>
          <a:prstGeom prst="rect">
            <a:avLst/>
          </a:prstGeom>
          <a:solidFill>
            <a:schemeClr val="accent1">
              <a:lumMod val="40000"/>
              <a:lumOff val="60000"/>
            </a:schemeClr>
          </a:solidFill>
          <a:ln>
            <a:noFill/>
          </a:ln>
          <a:effectLs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defRPr/>
            </a:pPr>
            <a:r>
              <a:rPr kumimoji="0" lang="en-US" altLang="en-US" sz="2000" b="1" dirty="0">
                <a:solidFill>
                  <a:srgbClr val="002060"/>
                </a:solidFill>
                <a:latin typeface="Times New Roman" panose="02020603050405020304" pitchFamily="18" charset="0"/>
                <a:cs typeface="Times New Roman" panose="02020603050405020304" pitchFamily="18" charset="0"/>
              </a:rPr>
              <a:t>TỔ CHỨC THỰC HIỆN</a:t>
            </a:r>
            <a:endParaRPr kumimoji="0" lang="en-US" sz="2000" b="1" kern="0" dirty="0">
              <a:solidFill>
                <a:srgbClr val="002060"/>
              </a:solidFill>
              <a:latin typeface="Times New Roman" panose="02020603050405020304" pitchFamily="18" charset="0"/>
              <a:cs typeface="Times New Roman" panose="02020603050405020304" pitchFamily="18" charset="0"/>
            </a:endParaRPr>
          </a:p>
        </p:txBody>
      </p:sp>
      <p:sp>
        <p:nvSpPr>
          <p:cNvPr id="5" name="Slide Number Placeholder 3"/>
          <p:cNvSpPr>
            <a:spLocks noGrp="1"/>
          </p:cNvSpPr>
          <p:nvPr>
            <p:ph type="sldNum" sz="quarter" idx="11"/>
          </p:nvPr>
        </p:nvSpPr>
        <p:spPr>
          <a:xfrm>
            <a:off x="3268863" y="4072450"/>
            <a:ext cx="2769069" cy="206948"/>
          </a:xfrm>
        </p:spPr>
        <p:txBody>
          <a:bodyPr/>
          <a:lstStyle/>
          <a:p>
            <a:fld id="{24B15955-CD42-4F22-A9FA-A8CB637BBFCB}" type="slidenum">
              <a:rPr lang="en-US" altLang="en-US" smtClean="0">
                <a:solidFill>
                  <a:srgbClr val="000000"/>
                </a:solidFill>
                <a:latin typeface="Times New Roman" panose="02020603050405020304" pitchFamily="18" charset="0"/>
                <a:cs typeface="Times New Roman" panose="02020603050405020304" pitchFamily="18" charset="0"/>
              </a:rPr>
              <a:pPr/>
              <a:t>8</a:t>
            </a:fld>
            <a:endParaRPr lang="en-US" altLang="en-US">
              <a:solidFill>
                <a:srgbClr val="000000"/>
              </a:solidFill>
              <a:latin typeface="Times New Roman" panose="02020603050405020304" pitchFamily="18" charset="0"/>
              <a:cs typeface="Times New Roman" panose="02020603050405020304" pitchFamily="18" charset="0"/>
            </a:endParaRPr>
          </a:p>
        </p:txBody>
      </p:sp>
      <p:sp>
        <p:nvSpPr>
          <p:cNvPr id="6" name="Slide Number Placeholder 7168"/>
          <p:cNvSpPr txBox="1">
            <a:spLocks/>
          </p:cNvSpPr>
          <p:nvPr/>
        </p:nvSpPr>
        <p:spPr bwMode="auto">
          <a:xfrm>
            <a:off x="3243126" y="4594089"/>
            <a:ext cx="2769069" cy="206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defPPr>
              <a:defRPr lang="en-US"/>
            </a:defPPr>
            <a:lvl1pPr algn="r" rtl="0" fontAlgn="base">
              <a:spcBef>
                <a:spcPct val="0"/>
              </a:spcBef>
              <a:spcAft>
                <a:spcPct val="0"/>
              </a:spcAft>
              <a:defRPr sz="10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24B15955-CD42-4F22-A9FA-A8CB637BBFCB}" type="slidenum">
              <a:rPr kumimoji="0" lang="en-US" altLang="en-US" sz="750">
                <a:solidFill>
                  <a:srgbClr val="000000"/>
                </a:solidFill>
                <a:latin typeface="Times New Roman" panose="02020603050405020304" pitchFamily="18" charset="0"/>
                <a:cs typeface="Times New Roman" panose="02020603050405020304" pitchFamily="18" charset="0"/>
              </a:rPr>
              <a:pPr/>
              <a:t>8</a:t>
            </a:fld>
            <a:endParaRPr kumimoji="0" lang="en-US" altLang="en-US" sz="750">
              <a:solidFill>
                <a:srgbClr val="000000"/>
              </a:solidFill>
              <a:latin typeface="Times New Roman" panose="02020603050405020304" pitchFamily="18" charset="0"/>
              <a:cs typeface="Times New Roman" panose="02020603050405020304" pitchFamily="18" charset="0"/>
            </a:endParaRPr>
          </a:p>
        </p:txBody>
      </p:sp>
      <p:sp>
        <p:nvSpPr>
          <p:cNvPr id="7" name="AutoShape 10"/>
          <p:cNvSpPr>
            <a:spLocks noChangeArrowheads="1"/>
          </p:cNvSpPr>
          <p:nvPr/>
        </p:nvSpPr>
        <p:spPr bwMode="gray">
          <a:xfrm>
            <a:off x="685799" y="1811626"/>
            <a:ext cx="5653953" cy="6026338"/>
          </a:xfrm>
          <a:prstGeom prst="roundRect">
            <a:avLst>
              <a:gd name="adj" fmla="val 10347"/>
            </a:avLst>
          </a:prstGeom>
          <a:gradFill rotWithShape="1">
            <a:gsLst>
              <a:gs pos="0">
                <a:srgbClr val="D8F4BE">
                  <a:gamma/>
                  <a:tint val="0"/>
                  <a:invGamma/>
                </a:srgbClr>
              </a:gs>
              <a:gs pos="100000">
                <a:srgbClr val="D8F4BE"/>
              </a:gs>
            </a:gsLst>
            <a:lin ang="2700000" scaled="1"/>
          </a:gradFill>
          <a:ln w="50800">
            <a:solidFill>
              <a:srgbClr val="44988C"/>
            </a:solidFill>
            <a:round/>
            <a:headEnd/>
            <a:tailEnd/>
          </a:ln>
          <a:effectLst>
            <a:outerShdw dist="107763" dir="2700000" algn="ctr" rotWithShape="0">
              <a:srgbClr val="C0C0C0">
                <a:alpha val="50000"/>
              </a:srgbClr>
            </a:outerShdw>
          </a:effectLst>
        </p:spPr>
        <p:txBody>
          <a:bodyPr wrap="none" anchor="ctr"/>
          <a:lstStyle/>
          <a:p>
            <a:pPr fontAlgn="base">
              <a:spcBef>
                <a:spcPts val="300"/>
              </a:spcBef>
              <a:spcAft>
                <a:spcPct val="0"/>
              </a:spcAft>
              <a:defRPr/>
            </a:pPr>
            <a:endParaRPr kumimoji="0" lang="en-US" dirty="0">
              <a:solidFill>
                <a:srgbClr val="000000"/>
              </a:solidFill>
              <a:latin typeface="Times New Roman" panose="02020603050405020304" pitchFamily="18" charset="0"/>
              <a:cs typeface="Times New Roman" panose="02020603050405020304" pitchFamily="18" charset="0"/>
            </a:endParaRPr>
          </a:p>
        </p:txBody>
      </p:sp>
      <p:sp>
        <p:nvSpPr>
          <p:cNvPr id="8" name="Text Box 8"/>
          <p:cNvSpPr txBox="1">
            <a:spLocks noChangeArrowheads="1"/>
          </p:cNvSpPr>
          <p:nvPr/>
        </p:nvSpPr>
        <p:spPr bwMode="gray">
          <a:xfrm>
            <a:off x="742240" y="1928654"/>
            <a:ext cx="5510077"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a:r>
              <a:rPr lang="nl-NL" sz="1400" dirty="0">
                <a:latin typeface="Times New Roman" panose="02020603050405020304" pitchFamily="18" charset="0"/>
                <a:cs typeface="Times New Roman" panose="02020603050405020304" pitchFamily="18" charset="0"/>
              </a:rPr>
              <a:t>- Quán triệt và xây dựng kế hoạch phân loại chất thải rắn sinh hoạt tại nguồn trên địa bàn phường năm 2022.</a:t>
            </a:r>
            <a:endParaRPr lang="en-US" sz="1400" dirty="0">
              <a:latin typeface="Times New Roman" panose="02020603050405020304" pitchFamily="18" charset="0"/>
              <a:cs typeface="Times New Roman" panose="02020603050405020304" pitchFamily="18" charset="0"/>
            </a:endParaRPr>
          </a:p>
          <a:p>
            <a:pPr algn="just"/>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Phối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hợp</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trong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công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tác</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tuyên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truyền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hướng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dẫn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hộ</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gia</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đình</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chủ</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nguồn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thải</a:t>
            </a:r>
            <a:r>
              <a:rPr lang="es-ES" sz="1400" dirty="0">
                <a:latin typeface="Times New Roman" panose="02020603050405020304" pitchFamily="18" charset="0"/>
                <a:cs typeface="Times New Roman" panose="02020603050405020304" pitchFamily="18" charset="0"/>
              </a:rPr>
              <a:t>: (1) </a:t>
            </a:r>
            <a:r>
              <a:rPr lang="es-ES" sz="1400" dirty="0" err="1">
                <a:latin typeface="Times New Roman" panose="02020603050405020304" pitchFamily="18" charset="0"/>
                <a:cs typeface="Times New Roman" panose="02020603050405020304" pitchFamily="18" charset="0"/>
              </a:rPr>
              <a:t>thực</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hiện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loại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lưu</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giữ</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và</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chuyển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giao</a:t>
            </a:r>
            <a:r>
              <a:rPr lang="es-ES" sz="1400" dirty="0">
                <a:latin typeface="Times New Roman" panose="02020603050405020304" pitchFamily="18" charset="0"/>
                <a:cs typeface="Times New Roman" panose="02020603050405020304" pitchFamily="18" charset="0"/>
              </a:rPr>
              <a:t> CTRSH</a:t>
            </a:r>
            <a:r>
              <a:rPr lang="es-ES" sz="1400" b="1" dirty="0">
                <a:latin typeface="Times New Roman" panose="02020603050405020304" pitchFamily="18" charset="0"/>
                <a:cs typeface="Times New Roman" panose="02020603050405020304" pitchFamily="18" charset="0"/>
              </a:rPr>
              <a:t>; </a:t>
            </a:r>
            <a:r>
              <a:rPr lang="es-ES" sz="1400" dirty="0">
                <a:latin typeface="Times New Roman" panose="02020603050405020304" pitchFamily="18" charset="0"/>
                <a:cs typeface="Times New Roman" panose="02020603050405020304" pitchFamily="18" charset="0"/>
              </a:rPr>
              <a:t>(2)</a:t>
            </a:r>
            <a:r>
              <a:rPr lang="es-ES" sz="1400" b="1" dirty="0">
                <a:latin typeface="Times New Roman" panose="02020603050405020304" pitchFamily="18" charset="0"/>
                <a:cs typeface="Times New Roman" panose="02020603050405020304" pitchFamily="18" charset="0"/>
              </a:rPr>
              <a:t> </a:t>
            </a:r>
            <a:r>
              <a:rPr lang="hsb-DE" sz="1400" dirty="0">
                <a:latin typeface="Times New Roman" panose="02020603050405020304" pitchFamily="18" charset="0"/>
                <a:cs typeface="Times New Roman" panose="02020603050405020304" pitchFamily="18" charset="0"/>
              </a:rPr>
              <a:t>p</a:t>
            </a:r>
            <a:r>
              <a:rPr lang="en-US" sz="1400" dirty="0" err="1">
                <a:latin typeface="Times New Roman" panose="02020603050405020304" pitchFamily="18" charset="0"/>
                <a:cs typeface="Times New Roman" panose="02020603050405020304" pitchFamily="18" charset="0"/>
              </a:rPr>
              <a:t>hân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loại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lưu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giữ</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chuyển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giao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chất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thải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nguy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hại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hộ</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gia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đình</a:t>
            </a:r>
            <a:r>
              <a:rPr lang="es-ES" sz="1400" b="1" dirty="0">
                <a:latin typeface="Times New Roman" panose="02020603050405020304" pitchFamily="18" charset="0"/>
                <a:cs typeface="Times New Roman" panose="02020603050405020304" pitchFamily="18" charset="0"/>
              </a:rPr>
              <a:t>; </a:t>
            </a:r>
            <a:r>
              <a:rPr lang="es-ES" sz="1400" dirty="0">
                <a:latin typeface="Times New Roman" panose="02020603050405020304" pitchFamily="18" charset="0"/>
                <a:cs typeface="Times New Roman" panose="02020603050405020304" pitchFamily="18" charset="0"/>
              </a:rPr>
              <a:t>(3) </a:t>
            </a:r>
            <a:r>
              <a:rPr lang="hsb-DE" sz="1400" dirty="0">
                <a:latin typeface="Times New Roman" panose="02020603050405020304" pitchFamily="18" charset="0"/>
                <a:cs typeface="Times New Roman" panose="02020603050405020304" pitchFamily="18" charset="0"/>
              </a:rPr>
              <a:t>thu gom, vận chuyển, xử lý chất thải rắn cồng kềnh phát sinh theo quy định </a:t>
            </a:r>
            <a:r>
              <a:rPr lang="hsb-DE" sz="1400" dirty="0" smtClean="0">
                <a:latin typeface="Times New Roman" panose="02020603050405020304" pitchFamily="18" charset="0"/>
                <a:cs typeface="Times New Roman" panose="02020603050405020304" pitchFamily="18" charset="0"/>
              </a:rPr>
              <a:t>- </a:t>
            </a:r>
            <a:r>
              <a:rPr lang="hsb-DE" sz="1400" dirty="0">
                <a:latin typeface="Times New Roman" panose="02020603050405020304" pitchFamily="18" charset="0"/>
                <a:cs typeface="Times New Roman" panose="02020603050405020304" pitchFamily="18" charset="0"/>
              </a:rPr>
              <a:t>Phối hợp Công ty TNHH Một thành viên Dịch vụ Công ích Quận 8 triển khai dịch vụ thu gom, vận chuyển, xử lý chất thải rắn cồng kềnh phát sinh trong sinh hoạt hàng ngày của cá nhân, hộ gia đình, chủ nguồn thải.</a:t>
            </a:r>
            <a:endParaRPr lang="en-US" sz="1400" dirty="0">
              <a:latin typeface="Times New Roman" panose="02020603050405020304" pitchFamily="18" charset="0"/>
              <a:cs typeface="Times New Roman" panose="02020603050405020304" pitchFamily="18" charset="0"/>
            </a:endParaRPr>
          </a:p>
          <a:p>
            <a:pPr algn="just"/>
            <a:r>
              <a:rPr lang="es-ES" sz="1400" dirty="0" smtClean="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Kiểm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tra</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xử</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lý</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các</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trường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hợp</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chủ</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thu</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gom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vận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chuyển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không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đảm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bảo</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nhân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lực</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phương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tiện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và</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thiết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bị</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chuyên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dụng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để</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thu</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gom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vận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chuyển</a:t>
            </a:r>
            <a:r>
              <a:rPr lang="es-ES" sz="1400" dirty="0">
                <a:latin typeface="Times New Roman" panose="02020603050405020304" pitchFamily="18" charset="0"/>
                <a:cs typeface="Times New Roman" panose="02020603050405020304" pitchFamily="18" charset="0"/>
              </a:rPr>
              <a:t> CTRSH </a:t>
            </a:r>
            <a:r>
              <a:rPr lang="es-ES" sz="1400" dirty="0" err="1">
                <a:latin typeface="Times New Roman" panose="02020603050405020304" pitchFamily="18" charset="0"/>
                <a:cs typeface="Times New Roman" panose="02020603050405020304" pitchFamily="18" charset="0"/>
              </a:rPr>
              <a:t>sau</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loại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Đối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với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chủ</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thu</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gom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thường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xuyên</a:t>
            </a:r>
            <a:r>
              <a:rPr lang="es-ES" sz="1400" dirty="0">
                <a:latin typeface="Times New Roman" panose="02020603050405020304" pitchFamily="18" charset="0"/>
                <a:cs typeface="Times New Roman" panose="02020603050405020304" pitchFamily="18" charset="0"/>
              </a:rPr>
              <a:t> vi </a:t>
            </a:r>
            <a:r>
              <a:rPr lang="es-ES" sz="1400" dirty="0" err="1">
                <a:latin typeface="Times New Roman" panose="02020603050405020304" pitchFamily="18" charset="0"/>
                <a:cs typeface="Times New Roman" panose="02020603050405020304" pitchFamily="18" charset="0"/>
              </a:rPr>
              <a:t>phạm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Ủy</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ban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nhân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dân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phường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tổ</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chức</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lấy</a:t>
            </a:r>
            <a:r>
              <a:rPr lang="es-ES" sz="1400" dirty="0">
                <a:latin typeface="Times New Roman" panose="02020603050405020304" pitchFamily="18" charset="0"/>
                <a:cs typeface="Times New Roman" panose="02020603050405020304" pitchFamily="18" charset="0"/>
              </a:rPr>
              <a:t> ý </a:t>
            </a:r>
            <a:r>
              <a:rPr lang="es-ES" sz="1400" dirty="0" err="1">
                <a:latin typeface="Times New Roman" panose="02020603050405020304" pitchFamily="18" charset="0"/>
                <a:cs typeface="Times New Roman" panose="02020603050405020304" pitchFamily="18" charset="0"/>
              </a:rPr>
              <a:t>kiến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người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dân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chủ</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nguồn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thải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thông</a:t>
            </a:r>
            <a:r>
              <a:rPr lang="es-ES" sz="1400" dirty="0">
                <a:latin typeface="Times New Roman" panose="02020603050405020304" pitchFamily="18" charset="0"/>
                <a:cs typeface="Times New Roman" panose="02020603050405020304" pitchFamily="18" charset="0"/>
              </a:rPr>
              <a:t> qua </a:t>
            </a:r>
            <a:r>
              <a:rPr lang="es-ES" sz="1400" dirty="0" err="1">
                <a:latin typeface="Times New Roman" panose="02020603050405020304" pitchFamily="18" charset="0"/>
                <a:cs typeface="Times New Roman" panose="02020603050405020304" pitchFamily="18" charset="0"/>
              </a:rPr>
              <a:t>khu</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phố</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tổ</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dân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phố</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về</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sử</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dụng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dịch</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vụ</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thu</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gom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để</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làm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cơ</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sở</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thay</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đổi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đơn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vị</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thu</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gom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phù</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hợp</a:t>
            </a:r>
            <a:r>
              <a:rPr lang="es-ES" sz="1400" dirty="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a:p>
            <a:pPr algn="just"/>
            <a:r>
              <a:rPr lang="es-ES" sz="1400" dirty="0">
                <a:latin typeface="Times New Roman" panose="02020603050405020304" pitchFamily="18" charset="0"/>
                <a:cs typeface="Times New Roman" panose="02020603050405020304" pitchFamily="18" charset="0"/>
              </a:rPr>
              <a:t>-</a:t>
            </a:r>
            <a:r>
              <a:rPr lang="nl-NL" sz="1400" dirty="0">
                <a:latin typeface="Times New Roman" panose="02020603050405020304" pitchFamily="18" charset="0"/>
                <a:cs typeface="Times New Roman" panose="02020603050405020304" pitchFamily="18" charset="0"/>
              </a:rPr>
              <a:t>Xử lý theo quy định đối với các hộ gia đình, chủ nguồn thải không chấp hành phân loại, chuyển giao không đúng nhóm chất thải theo quy định (sau khi đã được chủ thu gom, vận chuyển nhắc nhở 03 lần trở lên/ 01 tuần).</a:t>
            </a:r>
            <a:endParaRPr lang="en-US" sz="1400" dirty="0">
              <a:latin typeface="Times New Roman" panose="02020603050405020304" pitchFamily="18" charset="0"/>
              <a:cs typeface="Times New Roman" panose="02020603050405020304" pitchFamily="18" charset="0"/>
            </a:endParaRPr>
          </a:p>
          <a:p>
            <a:pPr algn="just"/>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Xem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xét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giải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quyết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theo</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thẩm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quyền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hoặc</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kiến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nghị</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Ủy</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ban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nhân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dân</a:t>
            </a:r>
            <a:r>
              <a:rPr lang="es-ES" sz="1400" dirty="0">
                <a:latin typeface="Times New Roman" panose="02020603050405020304" pitchFamily="18" charset="0"/>
                <a:cs typeface="Times New Roman" panose="02020603050405020304" pitchFamily="18" charset="0"/>
              </a:rPr>
              <a:t> </a:t>
            </a:r>
            <a:br>
              <a:rPr lang="es-ES" sz="1400" dirty="0">
                <a:latin typeface="Times New Roman" panose="02020603050405020304" pitchFamily="18" charset="0"/>
                <a:cs typeface="Times New Roman" panose="02020603050405020304" pitchFamily="18" charset="0"/>
              </a:rPr>
            </a:br>
            <a:r>
              <a:rPr lang="es-ES" sz="1400" dirty="0" err="1">
                <a:latin typeface="Times New Roman" panose="02020603050405020304" pitchFamily="18" charset="0"/>
                <a:cs typeface="Times New Roman" panose="02020603050405020304" pitchFamily="18" charset="0"/>
              </a:rPr>
              <a:t>Quận</a:t>
            </a:r>
            <a:r>
              <a:rPr lang="es-ES" sz="1400" dirty="0">
                <a:latin typeface="Times New Roman" panose="02020603050405020304" pitchFamily="18" charset="0"/>
                <a:cs typeface="Times New Roman" panose="02020603050405020304" pitchFamily="18" charset="0"/>
              </a:rPr>
              <a:t> 8 </a:t>
            </a:r>
            <a:r>
              <a:rPr lang="es-ES" sz="1400" dirty="0" err="1">
                <a:latin typeface="Times New Roman" panose="02020603050405020304" pitchFamily="18" charset="0"/>
                <a:cs typeface="Times New Roman" panose="02020603050405020304" pitchFamily="18" charset="0"/>
              </a:rPr>
              <a:t>thông</a:t>
            </a:r>
            <a:r>
              <a:rPr lang="es-ES" sz="1400" dirty="0">
                <a:latin typeface="Times New Roman" panose="02020603050405020304" pitchFamily="18" charset="0"/>
                <a:cs typeface="Times New Roman" panose="02020603050405020304" pitchFamily="18" charset="0"/>
              </a:rPr>
              <a:t> qua </a:t>
            </a:r>
            <a:r>
              <a:rPr lang="es-ES" sz="1400" dirty="0" err="1">
                <a:latin typeface="Times New Roman" panose="02020603050405020304" pitchFamily="18" charset="0"/>
                <a:cs typeface="Times New Roman" panose="02020603050405020304" pitchFamily="18" charset="0"/>
              </a:rPr>
              <a:t>Phòng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Tài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nguyên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và</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Môi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trường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giải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quyết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những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khó</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khăn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vướng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mắc</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trong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quá</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trình</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triển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khai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thực</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hiện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loại</a:t>
            </a:r>
            <a:r>
              <a:rPr lang="es-ES" sz="1400" dirty="0">
                <a:latin typeface="Times New Roman" panose="02020603050405020304" pitchFamily="18" charset="0"/>
                <a:cs typeface="Times New Roman" panose="02020603050405020304" pitchFamily="18" charset="0"/>
              </a:rPr>
              <a:t> CTRSH </a:t>
            </a:r>
            <a:r>
              <a:rPr lang="es-ES" sz="1400" dirty="0" err="1">
                <a:latin typeface="Times New Roman" panose="02020603050405020304" pitchFamily="18" charset="0"/>
                <a:cs typeface="Times New Roman" panose="02020603050405020304" pitchFamily="18" charset="0"/>
              </a:rPr>
              <a:t>tại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nguồn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trên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địa</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bàn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phường</a:t>
            </a:r>
            <a:r>
              <a:rPr lang="es-ES" sz="1400" dirty="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a:p>
            <a:pPr algn="just"/>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Kịp</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thời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đề</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xuất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biểu</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dương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khen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thưởng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các</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tổ</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chức</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cá</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nhân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hộ</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gia</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đình</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chủ</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nguồn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thải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thực</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hiện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tốt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chương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trình</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loại</a:t>
            </a:r>
            <a:r>
              <a:rPr lang="es-ES" sz="1400" dirty="0">
                <a:latin typeface="Times New Roman" panose="02020603050405020304" pitchFamily="18" charset="0"/>
                <a:cs typeface="Times New Roman" panose="02020603050405020304" pitchFamily="18" charset="0"/>
              </a:rPr>
              <a:t> CTRSH </a:t>
            </a:r>
            <a:r>
              <a:rPr lang="es-ES" sz="1400" dirty="0" err="1">
                <a:latin typeface="Times New Roman" panose="02020603050405020304" pitchFamily="18" charset="0"/>
                <a:cs typeface="Times New Roman" panose="02020603050405020304" pitchFamily="18" charset="0"/>
              </a:rPr>
              <a:t>tại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nguồn</a:t>
            </a:r>
            <a:r>
              <a:rPr lang="es-ES" sz="1400" dirty="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p:txBody>
      </p:sp>
      <p:sp>
        <p:nvSpPr>
          <p:cNvPr id="9" name="AutoShape 8"/>
          <p:cNvSpPr>
            <a:spLocks noChangeArrowheads="1"/>
          </p:cNvSpPr>
          <p:nvPr/>
        </p:nvSpPr>
        <p:spPr bwMode="ltGray">
          <a:xfrm>
            <a:off x="773235" y="942341"/>
            <a:ext cx="5566518" cy="535504"/>
          </a:xfrm>
          <a:prstGeom prst="roundRect">
            <a:avLst>
              <a:gd name="adj" fmla="val 16667"/>
            </a:avLst>
          </a:prstGeom>
          <a:solidFill>
            <a:srgbClr val="1FB150">
              <a:alpha val="62000"/>
            </a:srgbClr>
          </a:solidFill>
          <a:ln>
            <a:headEnd/>
            <a:tailEnd/>
          </a:ln>
          <a:extLst/>
        </p:spPr>
        <p:style>
          <a:lnRef idx="0">
            <a:schemeClr val="accent5"/>
          </a:lnRef>
          <a:fillRef idx="3">
            <a:schemeClr val="accent5"/>
          </a:fillRef>
          <a:effectRef idx="3">
            <a:schemeClr val="accent5"/>
          </a:effectRef>
          <a:fontRef idx="minor">
            <a:schemeClr val="lt1"/>
          </a:fontRef>
        </p:style>
        <p:txBody>
          <a:bodyPr wrap="none" anchor="ctr"/>
          <a:lstStyle/>
          <a:p>
            <a:pPr fontAlgn="base">
              <a:spcBef>
                <a:spcPct val="0"/>
              </a:spcBef>
              <a:spcAft>
                <a:spcPct val="0"/>
              </a:spcAft>
            </a:pPr>
            <a:endParaRPr kumimoji="0" lang="en-US" sz="2100"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10" name="Rectangle 10"/>
          <p:cNvSpPr>
            <a:spLocks noChangeArrowheads="1"/>
          </p:cNvSpPr>
          <p:nvPr/>
        </p:nvSpPr>
        <p:spPr bwMode="black">
          <a:xfrm>
            <a:off x="685800" y="992873"/>
            <a:ext cx="5566518" cy="36933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kumimoji="0" lang="en-US" altLang="en-US" b="1" dirty="0" err="1">
                <a:solidFill>
                  <a:schemeClr val="bg1"/>
                </a:solidFill>
                <a:latin typeface="Times New Roman" panose="02020603050405020304" pitchFamily="18" charset="0"/>
                <a:cs typeface="Times New Roman" panose="02020603050405020304" pitchFamily="18" charset="0"/>
              </a:rPr>
              <a:t>Địa</a:t>
            </a:r>
            <a:r>
              <a:rPr kumimoji="0" lang="en-US" altLang="en-US" b="1" dirty="0">
                <a:solidFill>
                  <a:schemeClr val="bg1"/>
                </a:solidFill>
                <a:latin typeface="Times New Roman" panose="02020603050405020304" pitchFamily="18" charset="0"/>
                <a:cs typeface="Times New Roman" panose="02020603050405020304" pitchFamily="18" charset="0"/>
              </a:rPr>
              <a:t> </a:t>
            </a:r>
            <a:r>
              <a:rPr kumimoji="0" lang="en-US" altLang="en-US" b="1" dirty="0" err="1">
                <a:solidFill>
                  <a:schemeClr val="bg1"/>
                </a:solidFill>
                <a:latin typeface="Times New Roman" panose="02020603050405020304" pitchFamily="18" charset="0"/>
                <a:cs typeface="Times New Roman" panose="02020603050405020304" pitchFamily="18" charset="0"/>
              </a:rPr>
              <a:t>phương</a:t>
            </a:r>
            <a:r>
              <a:rPr kumimoji="0" lang="en-US" altLang="en-US" b="1" dirty="0">
                <a:solidFill>
                  <a:schemeClr val="bg1"/>
                </a:solidFill>
                <a:latin typeface="Times New Roman" panose="02020603050405020304" pitchFamily="18" charset="0"/>
                <a:cs typeface="Times New Roman" panose="02020603050405020304" pitchFamily="18" charset="0"/>
              </a:rPr>
              <a:t> (</a:t>
            </a:r>
            <a:r>
              <a:rPr kumimoji="0" lang="en-US" altLang="en-US" b="1" dirty="0" err="1">
                <a:solidFill>
                  <a:schemeClr val="bg1"/>
                </a:solidFill>
                <a:latin typeface="Times New Roman" panose="02020603050405020304" pitchFamily="18" charset="0"/>
                <a:cs typeface="Times New Roman" panose="02020603050405020304" pitchFamily="18" charset="0"/>
              </a:rPr>
              <a:t>Ủy</a:t>
            </a:r>
            <a:r>
              <a:rPr kumimoji="0" lang="en-US" altLang="en-US" b="1" dirty="0">
                <a:solidFill>
                  <a:schemeClr val="bg1"/>
                </a:solidFill>
                <a:latin typeface="Times New Roman" panose="02020603050405020304" pitchFamily="18" charset="0"/>
                <a:cs typeface="Times New Roman" panose="02020603050405020304" pitchFamily="18" charset="0"/>
              </a:rPr>
              <a:t> ban </a:t>
            </a:r>
            <a:r>
              <a:rPr kumimoji="0" lang="en-US" altLang="en-US" b="1" dirty="0" err="1">
                <a:solidFill>
                  <a:schemeClr val="bg1"/>
                </a:solidFill>
                <a:latin typeface="Times New Roman" panose="02020603050405020304" pitchFamily="18" charset="0"/>
                <a:cs typeface="Times New Roman" panose="02020603050405020304" pitchFamily="18" charset="0"/>
              </a:rPr>
              <a:t>nhân</a:t>
            </a:r>
            <a:r>
              <a:rPr kumimoji="0" lang="en-US" altLang="en-US" b="1" dirty="0">
                <a:solidFill>
                  <a:schemeClr val="bg1"/>
                </a:solidFill>
                <a:latin typeface="Times New Roman" panose="02020603050405020304" pitchFamily="18" charset="0"/>
                <a:cs typeface="Times New Roman" panose="02020603050405020304" pitchFamily="18" charset="0"/>
              </a:rPr>
              <a:t> </a:t>
            </a:r>
            <a:r>
              <a:rPr kumimoji="0" lang="en-US" altLang="en-US" b="1" dirty="0" err="1">
                <a:solidFill>
                  <a:schemeClr val="bg1"/>
                </a:solidFill>
                <a:latin typeface="Times New Roman" panose="02020603050405020304" pitchFamily="18" charset="0"/>
                <a:cs typeface="Times New Roman" panose="02020603050405020304" pitchFamily="18" charset="0"/>
              </a:rPr>
              <a:t>dân</a:t>
            </a:r>
            <a:r>
              <a:rPr kumimoji="0" lang="en-US" altLang="en-US" b="1" dirty="0">
                <a:solidFill>
                  <a:schemeClr val="bg1"/>
                </a:solidFill>
                <a:latin typeface="Times New Roman" panose="02020603050405020304" pitchFamily="18" charset="0"/>
                <a:cs typeface="Times New Roman" panose="02020603050405020304" pitchFamily="18" charset="0"/>
              </a:rPr>
              <a:t> </a:t>
            </a:r>
            <a:r>
              <a:rPr kumimoji="0" lang="en-US" altLang="en-US" b="1" dirty="0" smtClean="0">
                <a:solidFill>
                  <a:schemeClr val="bg1"/>
                </a:solidFill>
                <a:latin typeface="Times New Roman" panose="02020603050405020304" pitchFamily="18" charset="0"/>
                <a:cs typeface="Times New Roman" panose="02020603050405020304" pitchFamily="18" charset="0"/>
              </a:rPr>
              <a:t>16 </a:t>
            </a:r>
            <a:r>
              <a:rPr kumimoji="0" lang="en-US" altLang="en-US" b="1" dirty="0" err="1" smtClean="0">
                <a:solidFill>
                  <a:schemeClr val="bg1"/>
                </a:solidFill>
                <a:latin typeface="Times New Roman" panose="02020603050405020304" pitchFamily="18" charset="0"/>
                <a:cs typeface="Times New Roman" panose="02020603050405020304" pitchFamily="18" charset="0"/>
              </a:rPr>
              <a:t>phường</a:t>
            </a:r>
            <a:r>
              <a:rPr kumimoji="0" lang="en-US" altLang="en-US" b="1" dirty="0" smtClean="0">
                <a:solidFill>
                  <a:schemeClr val="bg1"/>
                </a:solidFill>
                <a:latin typeface="Times New Roman" panose="02020603050405020304" pitchFamily="18" charset="0"/>
                <a:cs typeface="Times New Roman" panose="02020603050405020304" pitchFamily="18" charset="0"/>
              </a:rPr>
              <a:t>) </a:t>
            </a:r>
            <a:endParaRPr kumimoji="0" lang="en-US" altLang="en-US" b="1" dirty="0">
              <a:solidFill>
                <a:schemeClr val="bg1"/>
              </a:solidFill>
              <a:latin typeface="Times New Roman" panose="02020603050405020304" pitchFamily="18" charset="0"/>
              <a:cs typeface="Times New Roman" panose="02020603050405020304" pitchFamily="18" charset="0"/>
            </a:endParaRPr>
          </a:p>
        </p:txBody>
      </p:sp>
      <p:sp>
        <p:nvSpPr>
          <p:cNvPr id="11" name="Down Arrow 10"/>
          <p:cNvSpPr/>
          <p:nvPr/>
        </p:nvSpPr>
        <p:spPr>
          <a:xfrm>
            <a:off x="3089220" y="1491507"/>
            <a:ext cx="467274" cy="302245"/>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0" lang="en-US" sz="1350">
              <a:solidFill>
                <a:schemeClr val="bg1">
                  <a:lumMod val="85000"/>
                </a:schemeClr>
              </a:solidFill>
              <a:latin typeface="Times New Roman" panose="02020603050405020304" pitchFamily="18" charset="0"/>
              <a:cs typeface="Times New Roman" panose="02020603050405020304" pitchFamily="18" charset="0"/>
            </a:endParaRPr>
          </a:p>
        </p:txBody>
      </p:sp>
      <p:sp>
        <p:nvSpPr>
          <p:cNvPr id="14" name="AutoShape 8"/>
          <p:cNvSpPr>
            <a:spLocks noChangeArrowheads="1"/>
          </p:cNvSpPr>
          <p:nvPr/>
        </p:nvSpPr>
        <p:spPr bwMode="ltGray">
          <a:xfrm>
            <a:off x="775310" y="7976861"/>
            <a:ext cx="5570094" cy="1077446"/>
          </a:xfrm>
          <a:prstGeom prst="roundRect">
            <a:avLst>
              <a:gd name="adj" fmla="val 16667"/>
            </a:avLst>
          </a:prstGeom>
          <a:ln>
            <a:headEnd/>
            <a:tailEnd/>
          </a:ln>
          <a:extLst/>
        </p:spPr>
        <p:style>
          <a:lnRef idx="2">
            <a:schemeClr val="accent2"/>
          </a:lnRef>
          <a:fillRef idx="1">
            <a:schemeClr val="lt1"/>
          </a:fillRef>
          <a:effectRef idx="0">
            <a:schemeClr val="accent2"/>
          </a:effectRef>
          <a:fontRef idx="minor">
            <a:schemeClr val="dk1"/>
          </a:fontRef>
        </p:style>
        <p:txBody>
          <a:bodyPr wrap="none" anchor="ctr"/>
          <a:lstStyle/>
          <a:p>
            <a:pPr fontAlgn="base">
              <a:spcBef>
                <a:spcPct val="0"/>
              </a:spcBef>
              <a:spcAft>
                <a:spcPct val="0"/>
              </a:spcAft>
            </a:pPr>
            <a:endParaRPr kumimoji="0" lang="en-US" sz="2100" dirty="0">
              <a:solidFill>
                <a:srgbClr val="000000"/>
              </a:solidFill>
              <a:latin typeface="Times New Roman" panose="02020603050405020304" pitchFamily="18" charset="0"/>
              <a:cs typeface="Times New Roman" panose="02020603050405020304" pitchFamily="18" charset="0"/>
            </a:endParaRPr>
          </a:p>
        </p:txBody>
      </p:sp>
      <p:sp>
        <p:nvSpPr>
          <p:cNvPr id="15" name="Rectangle 10"/>
          <p:cNvSpPr>
            <a:spLocks noChangeArrowheads="1"/>
          </p:cNvSpPr>
          <p:nvPr/>
        </p:nvSpPr>
        <p:spPr bwMode="black">
          <a:xfrm>
            <a:off x="741126" y="7998901"/>
            <a:ext cx="5638462" cy="101566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kumimoji="0" lang="en-US" altLang="en-US" sz="2000" b="1" dirty="0" smtClean="0">
                <a:solidFill>
                  <a:srgbClr val="FF0000"/>
                </a:solidFill>
                <a:latin typeface="Times New Roman" panose="02020603050405020304" pitchFamily="18" charset="0"/>
                <a:cs typeface="Times New Roman" panose="02020603050405020304" pitchFamily="18" charset="0"/>
              </a:rPr>
              <a:t>TỪ NĂM 2022: THỰC </a:t>
            </a:r>
            <a:r>
              <a:rPr kumimoji="0" lang="en-US" altLang="en-US" sz="2000" b="1" dirty="0">
                <a:solidFill>
                  <a:srgbClr val="FF0000"/>
                </a:solidFill>
                <a:latin typeface="Times New Roman" panose="02020603050405020304" pitchFamily="18" charset="0"/>
                <a:cs typeface="Times New Roman" panose="02020603050405020304" pitchFamily="18" charset="0"/>
              </a:rPr>
              <a:t>HIỆN ĐỒNG BỘ </a:t>
            </a:r>
            <a:r>
              <a:rPr kumimoji="0" lang="en-US" altLang="en-US" sz="2000" b="1" dirty="0" smtClean="0">
                <a:solidFill>
                  <a:srgbClr val="FF0000"/>
                </a:solidFill>
                <a:latin typeface="Times New Roman" panose="02020603050405020304" pitchFamily="18" charset="0"/>
                <a:cs typeface="Times New Roman" panose="02020603050405020304" pitchFamily="18" charset="0"/>
              </a:rPr>
              <a:t/>
            </a:r>
            <a:br>
              <a:rPr kumimoji="0" lang="en-US" altLang="en-US" sz="2000" b="1" dirty="0" smtClean="0">
                <a:solidFill>
                  <a:srgbClr val="FF0000"/>
                </a:solidFill>
                <a:latin typeface="Times New Roman" panose="02020603050405020304" pitchFamily="18" charset="0"/>
                <a:cs typeface="Times New Roman" panose="02020603050405020304" pitchFamily="18" charset="0"/>
              </a:rPr>
            </a:br>
            <a:r>
              <a:rPr kumimoji="0" lang="en-US" altLang="en-US" sz="2000" b="1" dirty="0" smtClean="0">
                <a:solidFill>
                  <a:srgbClr val="FF0000"/>
                </a:solidFill>
                <a:latin typeface="Times New Roman" panose="02020603050405020304" pitchFamily="18" charset="0"/>
                <a:cs typeface="Times New Roman" panose="02020603050405020304" pitchFamily="18" charset="0"/>
              </a:rPr>
              <a:t>PHÂN LOẠI CHẤT THẢI RẮN SINH HOẠT TẠI NGUỒN TRÊN ĐỊA BÀN 16 PHƯỜNG</a:t>
            </a:r>
            <a:endParaRPr kumimoji="0" lang="en-US" altLang="en-US" sz="2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181136"/>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2" cstate="print">
            <a:extLst>
              <a:ext uri="{BEBA8EAE-BF5A-486C-A8C5-ECC9F3942E4B}">
                <a14:imgProps xmlns:a14="http://schemas.microsoft.com/office/drawing/2010/main">
                  <a14:imgLayer r:embed="rId3">
                    <a14:imgEffect>
                      <a14:backgroundRemoval t="53854" b="99375" l="625" r="99896">
                        <a14:foregroundMark x1="18229" y1="88750" x2="18229" y2="88750"/>
                        <a14:foregroundMark x1="16563" y1="85417" x2="16563" y2="85417"/>
                        <a14:foregroundMark x1="11823" y1="94792" x2="11823" y2="94792"/>
                        <a14:foregroundMark x1="6406" y1="95521" x2="8438" y2="94479"/>
                        <a14:foregroundMark x1="16875" y1="93125" x2="26667" y2="90833"/>
                        <a14:foregroundMark x1="29375" y1="91771" x2="33229" y2="92083"/>
                        <a14:foregroundMark x1="33750" y1="92083" x2="40313" y2="92813"/>
                        <a14:foregroundMark x1="41875" y1="94167" x2="43385" y2="94167"/>
                        <a14:foregroundMark x1="46094" y1="96146" x2="46094" y2="96146"/>
                        <a14:foregroundMark x1="46771" y1="86771" x2="46771" y2="86771"/>
                        <a14:foregroundMark x1="34115" y1="83646" x2="34115" y2="83646"/>
                        <a14:foregroundMark x1="34948" y1="82708" x2="34948" y2="82708"/>
                        <a14:foregroundMark x1="34948" y1="82708" x2="34948" y2="82708"/>
                        <a14:foregroundMark x1="34948" y1="82708" x2="34948" y2="82708"/>
                        <a14:foregroundMark x1="34948" y1="82708" x2="34948" y2="82708"/>
                        <a14:foregroundMark x1="30885" y1="86042" x2="30885" y2="86042"/>
                        <a14:foregroundMark x1="30885" y1="86042" x2="30885" y2="86042"/>
                        <a14:foregroundMark x1="31042" y1="79688" x2="31042" y2="79688"/>
                        <a14:foregroundMark x1="31042" y1="79688" x2="31042" y2="79688"/>
                        <a14:foregroundMark x1="55885" y1="83646" x2="55885" y2="83646"/>
                        <a14:foregroundMark x1="55885" y1="83646" x2="55885" y2="83646"/>
                        <a14:foregroundMark x1="55885" y1="83646" x2="55365" y2="83021"/>
                        <a14:foregroundMark x1="54323" y1="78333" x2="54323" y2="78333"/>
                        <a14:foregroundMark x1="47240" y1="80313" x2="47240" y2="80313"/>
                        <a14:foregroundMark x1="88438" y1="63125" x2="88438" y2="63125"/>
                        <a14:foregroundMark x1="87760" y1="61771" x2="87760" y2="61771"/>
                        <a14:foregroundMark x1="86771" y1="65104" x2="86927" y2="69479"/>
                        <a14:foregroundMark x1="86927" y1="69479" x2="86927" y2="69479"/>
                        <a14:foregroundMark x1="87604" y1="72917" x2="87917" y2="74896"/>
                        <a14:foregroundMark x1="87917" y1="74896" x2="87917" y2="74896"/>
                        <a14:foregroundMark x1="87760" y1="73229" x2="87760" y2="73229"/>
                        <a14:foregroundMark x1="87917" y1="74583" x2="88438" y2="74896"/>
                        <a14:foregroundMark x1="88438" y1="60104" x2="88438" y2="60104"/>
                        <a14:foregroundMark x1="90104" y1="62083" x2="90104" y2="62083"/>
                        <a14:foregroundMark x1="90104" y1="61771" x2="90104" y2="61771"/>
                        <a14:foregroundMark x1="90104" y1="64792" x2="89792" y2="65833"/>
                        <a14:foregroundMark x1="89635" y1="65833" x2="89635" y2="65833"/>
                        <a14:foregroundMark x1="91302" y1="60104" x2="91302" y2="60104"/>
                        <a14:foregroundMark x1="91302" y1="60104" x2="91146" y2="61771"/>
                        <a14:foregroundMark x1="91146" y1="61771" x2="91146" y2="61771"/>
                        <a14:foregroundMark x1="90313" y1="58021" x2="90313" y2="58021"/>
                        <a14:foregroundMark x1="90313" y1="58021" x2="90313" y2="58021"/>
                        <a14:foregroundMark x1="94167" y1="58750" x2="94167" y2="58750"/>
                        <a14:foregroundMark x1="94323" y1="58750" x2="94531" y2="59688"/>
                        <a14:foregroundMark x1="94531" y1="60104" x2="95208" y2="62083"/>
                        <a14:foregroundMark x1="95208" y1="62083" x2="95677" y2="63438"/>
                        <a14:foregroundMark x1="93333" y1="58021" x2="93333" y2="58021"/>
                        <a14:foregroundMark x1="92344" y1="57708" x2="92344" y2="57708"/>
                        <a14:foregroundMark x1="91823" y1="56979" x2="91823" y2="56979"/>
                        <a14:foregroundMark x1="91146" y1="56979" x2="91146" y2="56979"/>
                        <a14:foregroundMark x1="93021" y1="57396" x2="93021" y2="59062"/>
                        <a14:foregroundMark x1="92344" y1="65104" x2="91302" y2="65417"/>
                        <a14:foregroundMark x1="7604" y1="82708" x2="7604" y2="82708"/>
                        <a14:foregroundMark x1="7448" y1="82708" x2="7448" y2="82708"/>
                        <a14:foregroundMark x1="6771" y1="83333" x2="6771" y2="83333"/>
                        <a14:foregroundMark x1="4740" y1="89479" x2="4740" y2="89479"/>
                        <a14:foregroundMark x1="5208" y1="88750" x2="5208" y2="88750"/>
                        <a14:foregroundMark x1="39479" y1="84063" x2="39479" y2="84063"/>
                        <a14:foregroundMark x1="39479" y1="84063" x2="39479" y2="84063"/>
                        <a14:foregroundMark x1="39167" y1="81979" x2="39167" y2="81979"/>
                        <a14:foregroundMark x1="39167" y1="81042" x2="39167" y2="81042"/>
                        <a14:foregroundMark x1="42344" y1="85000" x2="42344" y2="85000"/>
                        <a14:foregroundMark x1="42344" y1="85000" x2="42344" y2="85000"/>
                        <a14:foregroundMark x1="42344" y1="85000" x2="42344" y2="85000"/>
                        <a14:foregroundMark x1="51979" y1="82708" x2="51979" y2="82708"/>
                        <a14:foregroundMark x1="51979" y1="82708" x2="51979" y2="82708"/>
                        <a14:foregroundMark x1="52812" y1="81354" x2="52812" y2="81354"/>
                        <a14:foregroundMark x1="59427" y1="85417" x2="59427" y2="85417"/>
                        <a14:foregroundMark x1="59427" y1="85417" x2="59427" y2="85417"/>
                        <a14:foregroundMark x1="86927" y1="86042" x2="86927" y2="86042"/>
                        <a14:foregroundMark x1="86927" y1="86042" x2="86927" y2="86042"/>
                        <a14:foregroundMark x1="97240" y1="72917" x2="97240" y2="72917"/>
                        <a14:backgroundMark x1="98542" y1="82292" x2="98542" y2="82292"/>
                      </a14:backgroundRemoval>
                    </a14:imgEffect>
                  </a14:imgLayer>
                </a14:imgProps>
              </a:ext>
              <a:ext uri="{28A0092B-C50C-407E-A947-70E740481C1C}">
                <a14:useLocalDpi xmlns:a14="http://schemas.microsoft.com/office/drawing/2010/main" val="0"/>
              </a:ext>
            </a:extLst>
          </a:blip>
          <a:stretch>
            <a:fillRect/>
          </a:stretch>
        </p:blipFill>
        <p:spPr>
          <a:xfrm>
            <a:off x="0" y="5695413"/>
            <a:ext cx="6858000" cy="3429000"/>
          </a:xfrm>
          <a:prstGeom prst="rect">
            <a:avLst/>
          </a:prstGeom>
          <a:effectLst>
            <a:outerShdw blurRad="50800" dist="50800" dir="5400000" algn="ctr" rotWithShape="0">
              <a:srgbClr val="000000">
                <a:alpha val="98000"/>
              </a:srgbClr>
            </a:outerShdw>
            <a:softEdge rad="12700"/>
          </a:effectLst>
        </p:spPr>
      </p:pic>
      <p:sp>
        <p:nvSpPr>
          <p:cNvPr id="4" name="Text Box 20"/>
          <p:cNvSpPr txBox="1">
            <a:spLocks noChangeArrowheads="1"/>
          </p:cNvSpPr>
          <p:nvPr/>
        </p:nvSpPr>
        <p:spPr bwMode="gray">
          <a:xfrm>
            <a:off x="2093258" y="227540"/>
            <a:ext cx="3442687" cy="400110"/>
          </a:xfrm>
          <a:prstGeom prst="rect">
            <a:avLst/>
          </a:prstGeom>
          <a:solidFill>
            <a:schemeClr val="accent1">
              <a:lumMod val="40000"/>
              <a:lumOff val="60000"/>
            </a:schemeClr>
          </a:solidFill>
          <a:ln>
            <a:noFill/>
          </a:ln>
          <a:effectLs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defRPr/>
            </a:pPr>
            <a:r>
              <a:rPr kumimoji="0" lang="en-US" altLang="en-US" sz="2000" b="1" dirty="0">
                <a:solidFill>
                  <a:srgbClr val="002060"/>
                </a:solidFill>
                <a:latin typeface="Times New Roman" panose="02020603050405020304" pitchFamily="18" charset="0"/>
                <a:cs typeface="Times New Roman" panose="02020603050405020304" pitchFamily="18" charset="0"/>
              </a:rPr>
              <a:t>TỔ CHỨC THỰC HIỆN</a:t>
            </a:r>
            <a:endParaRPr kumimoji="0" lang="en-US" sz="2000" b="1" kern="0" dirty="0">
              <a:solidFill>
                <a:srgbClr val="002060"/>
              </a:solidFill>
              <a:latin typeface="Times New Roman" panose="02020603050405020304" pitchFamily="18" charset="0"/>
              <a:cs typeface="Times New Roman" panose="02020603050405020304" pitchFamily="18" charset="0"/>
            </a:endParaRPr>
          </a:p>
        </p:txBody>
      </p:sp>
      <p:sp>
        <p:nvSpPr>
          <p:cNvPr id="5" name="Slide Number Placeholder 3"/>
          <p:cNvSpPr>
            <a:spLocks noGrp="1"/>
          </p:cNvSpPr>
          <p:nvPr>
            <p:ph type="sldNum" sz="quarter" idx="11"/>
          </p:nvPr>
        </p:nvSpPr>
        <p:spPr>
          <a:xfrm>
            <a:off x="3268863" y="4072450"/>
            <a:ext cx="2769069" cy="206948"/>
          </a:xfrm>
        </p:spPr>
        <p:txBody>
          <a:bodyPr/>
          <a:lstStyle/>
          <a:p>
            <a:fld id="{24B15955-CD42-4F22-A9FA-A8CB637BBFCB}" type="slidenum">
              <a:rPr lang="en-US" altLang="en-US" smtClean="0">
                <a:solidFill>
                  <a:srgbClr val="000000"/>
                </a:solidFill>
                <a:latin typeface="Times New Roman" panose="02020603050405020304" pitchFamily="18" charset="0"/>
                <a:cs typeface="Times New Roman" panose="02020603050405020304" pitchFamily="18" charset="0"/>
              </a:rPr>
              <a:pPr/>
              <a:t>9</a:t>
            </a:fld>
            <a:endParaRPr lang="en-US" altLang="en-US">
              <a:solidFill>
                <a:srgbClr val="000000"/>
              </a:solidFill>
              <a:latin typeface="Times New Roman" panose="02020603050405020304" pitchFamily="18" charset="0"/>
              <a:cs typeface="Times New Roman" panose="02020603050405020304" pitchFamily="18" charset="0"/>
            </a:endParaRPr>
          </a:p>
        </p:txBody>
      </p:sp>
      <p:sp>
        <p:nvSpPr>
          <p:cNvPr id="7" name="AutoShape 10"/>
          <p:cNvSpPr>
            <a:spLocks noChangeArrowheads="1"/>
          </p:cNvSpPr>
          <p:nvPr/>
        </p:nvSpPr>
        <p:spPr bwMode="gray">
          <a:xfrm>
            <a:off x="685799" y="1811626"/>
            <a:ext cx="5653953" cy="1799675"/>
          </a:xfrm>
          <a:prstGeom prst="roundRect">
            <a:avLst>
              <a:gd name="adj" fmla="val 10347"/>
            </a:avLst>
          </a:prstGeom>
          <a:gradFill rotWithShape="1">
            <a:gsLst>
              <a:gs pos="0">
                <a:srgbClr val="D8F4BE">
                  <a:gamma/>
                  <a:tint val="0"/>
                  <a:invGamma/>
                </a:srgbClr>
              </a:gs>
              <a:gs pos="100000">
                <a:srgbClr val="D8F4BE"/>
              </a:gs>
            </a:gsLst>
            <a:lin ang="2700000" scaled="1"/>
          </a:gradFill>
          <a:ln w="50800">
            <a:solidFill>
              <a:srgbClr val="44988C"/>
            </a:solidFill>
            <a:round/>
            <a:headEnd/>
            <a:tailEnd/>
          </a:ln>
          <a:effectLst>
            <a:outerShdw dist="107763" dir="2700000" algn="ctr" rotWithShape="0">
              <a:srgbClr val="C0C0C0">
                <a:alpha val="50000"/>
              </a:srgbClr>
            </a:outerShdw>
          </a:effectLst>
        </p:spPr>
        <p:txBody>
          <a:bodyPr wrap="none" anchor="ctr"/>
          <a:lstStyle/>
          <a:p>
            <a:pPr fontAlgn="base">
              <a:spcBef>
                <a:spcPts val="300"/>
              </a:spcBef>
              <a:spcAft>
                <a:spcPct val="0"/>
              </a:spcAft>
              <a:defRPr/>
            </a:pPr>
            <a:endParaRPr kumimoji="0" lang="en-US" dirty="0">
              <a:solidFill>
                <a:srgbClr val="000000"/>
              </a:solidFill>
              <a:latin typeface="Times New Roman" panose="02020603050405020304" pitchFamily="18" charset="0"/>
              <a:cs typeface="Times New Roman" panose="02020603050405020304" pitchFamily="18" charset="0"/>
            </a:endParaRPr>
          </a:p>
        </p:txBody>
      </p:sp>
      <p:sp>
        <p:nvSpPr>
          <p:cNvPr id="8" name="Text Box 8"/>
          <p:cNvSpPr txBox="1">
            <a:spLocks noChangeArrowheads="1"/>
          </p:cNvSpPr>
          <p:nvPr/>
        </p:nvSpPr>
        <p:spPr bwMode="gray">
          <a:xfrm>
            <a:off x="742240" y="1928654"/>
            <a:ext cx="5510077"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a:r>
              <a:rPr lang="vi-VN" sz="1400" dirty="0">
                <a:latin typeface="Times New Roman" panose="02020603050405020304" pitchFamily="18" charset="0"/>
                <a:cs typeface="Times New Roman" panose="02020603050405020304" pitchFamily="18" charset="0"/>
              </a:rPr>
              <a:t>- Xây dựng kế hoạch và tổ chức triển khai phân loại chất thải rắn sinh hoạt tại nguồn cho cán bộ, hội viên, đoàn viên năm 2022. </a:t>
            </a:r>
          </a:p>
          <a:p>
            <a:pPr algn="just"/>
            <a:r>
              <a:rPr lang="vi-VN" sz="1400" dirty="0">
                <a:latin typeface="Times New Roman" panose="02020603050405020304" pitchFamily="18" charset="0"/>
                <a:cs typeface="Times New Roman" panose="02020603050405020304" pitchFamily="18" charset="0"/>
              </a:rPr>
              <a:t>- Chỉ đạo cán bộ, hội viên, đoàn viên cấp cơ sở hỗ trợ Ủy ban nhân dân 16 phường trong công tác tuyên truyền, giám sát hoạt động phân loại chất thải rắn sinh hoạt tại nguồn tại địa bàn quản lý. </a:t>
            </a:r>
          </a:p>
          <a:p>
            <a:pPr algn="just"/>
            <a:r>
              <a:rPr lang="vi-VN" sz="1400" dirty="0">
                <a:latin typeface="Times New Roman" panose="02020603050405020304" pitchFamily="18" charset="0"/>
                <a:cs typeface="Times New Roman" panose="02020603050405020304" pitchFamily="18" charset="0"/>
              </a:rPr>
              <a:t>- Kịp thời đề xuất biểu dương, khen thưởng các tổ chức, cá nhân, hộ gia đình, chủ nguồn thải thực hiện tốt chương trình.</a:t>
            </a:r>
          </a:p>
        </p:txBody>
      </p:sp>
      <p:sp>
        <p:nvSpPr>
          <p:cNvPr id="9" name="AutoShape 8"/>
          <p:cNvSpPr>
            <a:spLocks noChangeArrowheads="1"/>
          </p:cNvSpPr>
          <p:nvPr/>
        </p:nvSpPr>
        <p:spPr bwMode="ltGray">
          <a:xfrm>
            <a:off x="773235" y="800072"/>
            <a:ext cx="5566518" cy="677773"/>
          </a:xfrm>
          <a:prstGeom prst="roundRect">
            <a:avLst>
              <a:gd name="adj" fmla="val 16667"/>
            </a:avLst>
          </a:prstGeom>
          <a:solidFill>
            <a:srgbClr val="1FB150">
              <a:alpha val="62000"/>
            </a:srgbClr>
          </a:solidFill>
          <a:ln>
            <a:headEnd/>
            <a:tailEnd/>
          </a:ln>
          <a:extLst/>
        </p:spPr>
        <p:style>
          <a:lnRef idx="0">
            <a:schemeClr val="accent5"/>
          </a:lnRef>
          <a:fillRef idx="3">
            <a:schemeClr val="accent5"/>
          </a:fillRef>
          <a:effectRef idx="3">
            <a:schemeClr val="accent5"/>
          </a:effectRef>
          <a:fontRef idx="minor">
            <a:schemeClr val="lt1"/>
          </a:fontRef>
        </p:style>
        <p:txBody>
          <a:bodyPr wrap="none" anchor="ctr"/>
          <a:lstStyle/>
          <a:p>
            <a:pPr fontAlgn="base">
              <a:spcBef>
                <a:spcPct val="0"/>
              </a:spcBef>
              <a:spcAft>
                <a:spcPct val="0"/>
              </a:spcAft>
            </a:pPr>
            <a:endParaRPr kumimoji="0" lang="en-US" sz="2100"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10" name="Rectangle 10"/>
          <p:cNvSpPr>
            <a:spLocks noChangeArrowheads="1"/>
          </p:cNvSpPr>
          <p:nvPr/>
        </p:nvSpPr>
        <p:spPr bwMode="black">
          <a:xfrm>
            <a:off x="685800" y="865548"/>
            <a:ext cx="5566518" cy="64633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kumimoji="0" lang="en-US" altLang="en-US" b="1" dirty="0" err="1">
                <a:solidFill>
                  <a:schemeClr val="bg1"/>
                </a:solidFill>
                <a:latin typeface="Times New Roman" panose="02020603050405020304" pitchFamily="18" charset="0"/>
                <a:cs typeface="Times New Roman" panose="02020603050405020304" pitchFamily="18" charset="0"/>
              </a:rPr>
              <a:t>Ủy</a:t>
            </a:r>
            <a:r>
              <a:rPr kumimoji="0" lang="en-US" altLang="en-US" b="1" dirty="0">
                <a:solidFill>
                  <a:schemeClr val="bg1"/>
                </a:solidFill>
                <a:latin typeface="Times New Roman" panose="02020603050405020304" pitchFamily="18" charset="0"/>
                <a:cs typeface="Times New Roman" panose="02020603050405020304" pitchFamily="18" charset="0"/>
              </a:rPr>
              <a:t> ban </a:t>
            </a:r>
            <a:r>
              <a:rPr kumimoji="0" lang="en-US" altLang="en-US" b="1" dirty="0" err="1">
                <a:solidFill>
                  <a:schemeClr val="bg1"/>
                </a:solidFill>
                <a:latin typeface="Times New Roman" panose="02020603050405020304" pitchFamily="18" charset="0"/>
                <a:cs typeface="Times New Roman" panose="02020603050405020304" pitchFamily="18" charset="0"/>
              </a:rPr>
              <a:t>Mặt</a:t>
            </a:r>
            <a:r>
              <a:rPr kumimoji="0" lang="en-US" altLang="en-US" b="1" dirty="0">
                <a:solidFill>
                  <a:schemeClr val="bg1"/>
                </a:solidFill>
                <a:latin typeface="Times New Roman" panose="02020603050405020304" pitchFamily="18" charset="0"/>
                <a:cs typeface="Times New Roman" panose="02020603050405020304" pitchFamily="18" charset="0"/>
              </a:rPr>
              <a:t> </a:t>
            </a:r>
            <a:r>
              <a:rPr kumimoji="0" lang="en-US" altLang="en-US" b="1" dirty="0" err="1">
                <a:solidFill>
                  <a:schemeClr val="bg1"/>
                </a:solidFill>
                <a:latin typeface="Times New Roman" panose="02020603050405020304" pitchFamily="18" charset="0"/>
                <a:cs typeface="Times New Roman" panose="02020603050405020304" pitchFamily="18" charset="0"/>
              </a:rPr>
              <a:t>trận</a:t>
            </a:r>
            <a:r>
              <a:rPr kumimoji="0" lang="en-US" altLang="en-US" b="1" dirty="0">
                <a:solidFill>
                  <a:schemeClr val="bg1"/>
                </a:solidFill>
                <a:latin typeface="Times New Roman" panose="02020603050405020304" pitchFamily="18" charset="0"/>
                <a:cs typeface="Times New Roman" panose="02020603050405020304" pitchFamily="18" charset="0"/>
              </a:rPr>
              <a:t> </a:t>
            </a:r>
            <a:r>
              <a:rPr kumimoji="0" lang="en-US" altLang="en-US" b="1" dirty="0" err="1">
                <a:solidFill>
                  <a:schemeClr val="bg1"/>
                </a:solidFill>
                <a:latin typeface="Times New Roman" panose="02020603050405020304" pitchFamily="18" charset="0"/>
                <a:cs typeface="Times New Roman" panose="02020603050405020304" pitchFamily="18" charset="0"/>
              </a:rPr>
              <a:t>Tổ</a:t>
            </a:r>
            <a:r>
              <a:rPr kumimoji="0" lang="en-US" altLang="en-US" b="1" dirty="0">
                <a:solidFill>
                  <a:schemeClr val="bg1"/>
                </a:solidFill>
                <a:latin typeface="Times New Roman" panose="02020603050405020304" pitchFamily="18" charset="0"/>
                <a:cs typeface="Times New Roman" panose="02020603050405020304" pitchFamily="18" charset="0"/>
              </a:rPr>
              <a:t> </a:t>
            </a:r>
            <a:r>
              <a:rPr kumimoji="0" lang="en-US" altLang="en-US" b="1" dirty="0" err="1">
                <a:solidFill>
                  <a:schemeClr val="bg1"/>
                </a:solidFill>
                <a:latin typeface="Times New Roman" panose="02020603050405020304" pitchFamily="18" charset="0"/>
                <a:cs typeface="Times New Roman" panose="02020603050405020304" pitchFamily="18" charset="0"/>
              </a:rPr>
              <a:t>quốc</a:t>
            </a:r>
            <a:r>
              <a:rPr kumimoji="0" lang="en-US" altLang="en-US" b="1" dirty="0">
                <a:solidFill>
                  <a:schemeClr val="bg1"/>
                </a:solidFill>
                <a:latin typeface="Times New Roman" panose="02020603050405020304" pitchFamily="18" charset="0"/>
                <a:cs typeface="Times New Roman" panose="02020603050405020304" pitchFamily="18" charset="0"/>
              </a:rPr>
              <a:t> </a:t>
            </a:r>
            <a:r>
              <a:rPr kumimoji="0" lang="en-US" altLang="en-US" b="1" dirty="0" err="1">
                <a:solidFill>
                  <a:schemeClr val="bg1"/>
                </a:solidFill>
                <a:latin typeface="Times New Roman" panose="02020603050405020304" pitchFamily="18" charset="0"/>
                <a:cs typeface="Times New Roman" panose="02020603050405020304" pitchFamily="18" charset="0"/>
              </a:rPr>
              <a:t>Việt</a:t>
            </a:r>
            <a:r>
              <a:rPr kumimoji="0" lang="en-US" altLang="en-US" b="1" dirty="0">
                <a:solidFill>
                  <a:schemeClr val="bg1"/>
                </a:solidFill>
                <a:latin typeface="Times New Roman" panose="02020603050405020304" pitchFamily="18" charset="0"/>
                <a:cs typeface="Times New Roman" panose="02020603050405020304" pitchFamily="18" charset="0"/>
              </a:rPr>
              <a:t> Nam </a:t>
            </a:r>
            <a:r>
              <a:rPr kumimoji="0" lang="en-US" altLang="en-US" b="1" dirty="0" err="1">
                <a:solidFill>
                  <a:schemeClr val="bg1"/>
                </a:solidFill>
                <a:latin typeface="Times New Roman" panose="02020603050405020304" pitchFamily="18" charset="0"/>
                <a:cs typeface="Times New Roman" panose="02020603050405020304" pitchFamily="18" charset="0"/>
              </a:rPr>
              <a:t>và</a:t>
            </a:r>
            <a:r>
              <a:rPr kumimoji="0" lang="en-US" altLang="en-US" b="1" dirty="0">
                <a:solidFill>
                  <a:schemeClr val="bg1"/>
                </a:solidFill>
                <a:latin typeface="Times New Roman" panose="02020603050405020304" pitchFamily="18" charset="0"/>
                <a:cs typeface="Times New Roman" panose="02020603050405020304" pitchFamily="18" charset="0"/>
              </a:rPr>
              <a:t> </a:t>
            </a:r>
            <a:r>
              <a:rPr kumimoji="0" lang="en-US" altLang="en-US" b="1" dirty="0" err="1">
                <a:solidFill>
                  <a:schemeClr val="bg1"/>
                </a:solidFill>
                <a:latin typeface="Times New Roman" panose="02020603050405020304" pitchFamily="18" charset="0"/>
                <a:cs typeface="Times New Roman" panose="02020603050405020304" pitchFamily="18" charset="0"/>
              </a:rPr>
              <a:t>các</a:t>
            </a:r>
            <a:r>
              <a:rPr kumimoji="0" lang="en-US" altLang="en-US" b="1" dirty="0">
                <a:solidFill>
                  <a:schemeClr val="bg1"/>
                </a:solidFill>
                <a:latin typeface="Times New Roman" panose="02020603050405020304" pitchFamily="18" charset="0"/>
                <a:cs typeface="Times New Roman" panose="02020603050405020304" pitchFamily="18" charset="0"/>
              </a:rPr>
              <a:t> </a:t>
            </a:r>
            <a:r>
              <a:rPr kumimoji="0" lang="en-US" altLang="en-US" b="1" dirty="0" err="1">
                <a:solidFill>
                  <a:schemeClr val="bg1"/>
                </a:solidFill>
                <a:latin typeface="Times New Roman" panose="02020603050405020304" pitchFamily="18" charset="0"/>
                <a:cs typeface="Times New Roman" panose="02020603050405020304" pitchFamily="18" charset="0"/>
              </a:rPr>
              <a:t>tổ</a:t>
            </a:r>
            <a:r>
              <a:rPr kumimoji="0" lang="en-US" altLang="en-US" b="1" dirty="0">
                <a:solidFill>
                  <a:schemeClr val="bg1"/>
                </a:solidFill>
                <a:latin typeface="Times New Roman" panose="02020603050405020304" pitchFamily="18" charset="0"/>
                <a:cs typeface="Times New Roman" panose="02020603050405020304" pitchFamily="18" charset="0"/>
              </a:rPr>
              <a:t> </a:t>
            </a:r>
            <a:r>
              <a:rPr kumimoji="0" lang="en-US" altLang="en-US" b="1" dirty="0" err="1">
                <a:solidFill>
                  <a:schemeClr val="bg1"/>
                </a:solidFill>
                <a:latin typeface="Times New Roman" panose="02020603050405020304" pitchFamily="18" charset="0"/>
                <a:cs typeface="Times New Roman" panose="02020603050405020304" pitchFamily="18" charset="0"/>
              </a:rPr>
              <a:t>chức</a:t>
            </a:r>
            <a:r>
              <a:rPr kumimoji="0" lang="en-US" altLang="en-US" b="1" dirty="0">
                <a:solidFill>
                  <a:schemeClr val="bg1"/>
                </a:solidFill>
                <a:latin typeface="Times New Roman" panose="02020603050405020304" pitchFamily="18" charset="0"/>
                <a:cs typeface="Times New Roman" panose="02020603050405020304" pitchFamily="18" charset="0"/>
              </a:rPr>
              <a:t> </a:t>
            </a:r>
            <a:r>
              <a:rPr kumimoji="0" lang="en-US" altLang="en-US" b="1" dirty="0" err="1">
                <a:solidFill>
                  <a:schemeClr val="bg1"/>
                </a:solidFill>
                <a:latin typeface="Times New Roman" panose="02020603050405020304" pitchFamily="18" charset="0"/>
                <a:cs typeface="Times New Roman" panose="02020603050405020304" pitchFamily="18" charset="0"/>
              </a:rPr>
              <a:t>chính</a:t>
            </a:r>
            <a:r>
              <a:rPr kumimoji="0" lang="en-US" altLang="en-US" b="1" dirty="0">
                <a:solidFill>
                  <a:schemeClr val="bg1"/>
                </a:solidFill>
                <a:latin typeface="Times New Roman" panose="02020603050405020304" pitchFamily="18" charset="0"/>
                <a:cs typeface="Times New Roman" panose="02020603050405020304" pitchFamily="18" charset="0"/>
              </a:rPr>
              <a:t> </a:t>
            </a:r>
            <a:r>
              <a:rPr kumimoji="0" lang="en-US" altLang="en-US" b="1" dirty="0" err="1">
                <a:solidFill>
                  <a:schemeClr val="bg1"/>
                </a:solidFill>
                <a:latin typeface="Times New Roman" panose="02020603050405020304" pitchFamily="18" charset="0"/>
                <a:cs typeface="Times New Roman" panose="02020603050405020304" pitchFamily="18" charset="0"/>
              </a:rPr>
              <a:t>trị</a:t>
            </a:r>
            <a:r>
              <a:rPr kumimoji="0" lang="en-US" altLang="en-US" b="1" dirty="0">
                <a:solidFill>
                  <a:schemeClr val="bg1"/>
                </a:solidFill>
                <a:latin typeface="Times New Roman" panose="02020603050405020304" pitchFamily="18" charset="0"/>
                <a:cs typeface="Times New Roman" panose="02020603050405020304" pitchFamily="18" charset="0"/>
              </a:rPr>
              <a:t> - </a:t>
            </a:r>
            <a:r>
              <a:rPr kumimoji="0" lang="en-US" altLang="en-US" b="1" dirty="0" err="1">
                <a:solidFill>
                  <a:schemeClr val="bg1"/>
                </a:solidFill>
                <a:latin typeface="Times New Roman" panose="02020603050405020304" pitchFamily="18" charset="0"/>
                <a:cs typeface="Times New Roman" panose="02020603050405020304" pitchFamily="18" charset="0"/>
              </a:rPr>
              <a:t>xã</a:t>
            </a:r>
            <a:r>
              <a:rPr kumimoji="0" lang="en-US" altLang="en-US" b="1" dirty="0">
                <a:solidFill>
                  <a:schemeClr val="bg1"/>
                </a:solidFill>
                <a:latin typeface="Times New Roman" panose="02020603050405020304" pitchFamily="18" charset="0"/>
                <a:cs typeface="Times New Roman" panose="02020603050405020304" pitchFamily="18" charset="0"/>
              </a:rPr>
              <a:t> </a:t>
            </a:r>
            <a:r>
              <a:rPr kumimoji="0" lang="en-US" altLang="en-US" b="1" dirty="0" err="1">
                <a:solidFill>
                  <a:schemeClr val="bg1"/>
                </a:solidFill>
                <a:latin typeface="Times New Roman" panose="02020603050405020304" pitchFamily="18" charset="0"/>
                <a:cs typeface="Times New Roman" panose="02020603050405020304" pitchFamily="18" charset="0"/>
              </a:rPr>
              <a:t>hội</a:t>
            </a:r>
            <a:r>
              <a:rPr kumimoji="0" lang="en-US" altLang="en-US" b="1" dirty="0">
                <a:solidFill>
                  <a:schemeClr val="bg1"/>
                </a:solidFill>
                <a:latin typeface="Times New Roman" panose="02020603050405020304" pitchFamily="18" charset="0"/>
                <a:cs typeface="Times New Roman" panose="02020603050405020304" pitchFamily="18" charset="0"/>
              </a:rPr>
              <a:t> </a:t>
            </a:r>
            <a:r>
              <a:rPr kumimoji="0" lang="en-US" altLang="en-US" b="1" dirty="0" err="1">
                <a:solidFill>
                  <a:schemeClr val="bg1"/>
                </a:solidFill>
                <a:latin typeface="Times New Roman" panose="02020603050405020304" pitchFamily="18" charset="0"/>
                <a:cs typeface="Times New Roman" panose="02020603050405020304" pitchFamily="18" charset="0"/>
              </a:rPr>
              <a:t>Quận</a:t>
            </a:r>
            <a:r>
              <a:rPr kumimoji="0" lang="en-US" altLang="en-US" b="1" dirty="0">
                <a:solidFill>
                  <a:schemeClr val="bg1"/>
                </a:solidFill>
                <a:latin typeface="Times New Roman" panose="02020603050405020304" pitchFamily="18" charset="0"/>
                <a:cs typeface="Times New Roman" panose="02020603050405020304" pitchFamily="18" charset="0"/>
              </a:rPr>
              <a:t> 8</a:t>
            </a:r>
          </a:p>
        </p:txBody>
      </p:sp>
      <p:sp>
        <p:nvSpPr>
          <p:cNvPr id="11" name="Down Arrow 10"/>
          <p:cNvSpPr/>
          <p:nvPr/>
        </p:nvSpPr>
        <p:spPr>
          <a:xfrm>
            <a:off x="3089220" y="1491507"/>
            <a:ext cx="467274" cy="302245"/>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0" lang="en-US" sz="1350">
              <a:solidFill>
                <a:schemeClr val="bg1">
                  <a:lumMod val="85000"/>
                </a:schemeClr>
              </a:solidFill>
              <a:latin typeface="Times New Roman" panose="02020603050405020304" pitchFamily="18" charset="0"/>
              <a:cs typeface="Times New Roman" panose="02020603050405020304" pitchFamily="18" charset="0"/>
            </a:endParaRPr>
          </a:p>
        </p:txBody>
      </p:sp>
      <p:sp>
        <p:nvSpPr>
          <p:cNvPr id="17" name="Slide Number Placeholder 3"/>
          <p:cNvSpPr>
            <a:spLocks noGrp="1"/>
          </p:cNvSpPr>
          <p:nvPr>
            <p:ph type="sldNum" sz="quarter" idx="11"/>
          </p:nvPr>
        </p:nvSpPr>
        <p:spPr>
          <a:xfrm>
            <a:off x="3268862" y="7202559"/>
            <a:ext cx="2769069" cy="206948"/>
          </a:xfrm>
        </p:spPr>
        <p:txBody>
          <a:bodyPr/>
          <a:lstStyle/>
          <a:p>
            <a:fld id="{24B15955-CD42-4F22-A9FA-A8CB637BBFCB}" type="slidenum">
              <a:rPr lang="en-US" altLang="en-US" smtClean="0">
                <a:solidFill>
                  <a:srgbClr val="000000"/>
                </a:solidFill>
                <a:latin typeface="Times New Roman" panose="02020603050405020304" pitchFamily="18" charset="0"/>
                <a:cs typeface="Times New Roman" panose="02020603050405020304" pitchFamily="18" charset="0"/>
              </a:rPr>
              <a:pPr/>
              <a:t>9</a:t>
            </a:fld>
            <a:endParaRPr lang="en-US" altLang="en-US">
              <a:solidFill>
                <a:srgbClr val="000000"/>
              </a:solidFill>
              <a:latin typeface="Times New Roman" panose="02020603050405020304" pitchFamily="18" charset="0"/>
              <a:cs typeface="Times New Roman" panose="02020603050405020304" pitchFamily="18" charset="0"/>
            </a:endParaRPr>
          </a:p>
        </p:txBody>
      </p:sp>
      <p:sp>
        <p:nvSpPr>
          <p:cNvPr id="18" name="Slide Number Placeholder 7168"/>
          <p:cNvSpPr txBox="1">
            <a:spLocks/>
          </p:cNvSpPr>
          <p:nvPr/>
        </p:nvSpPr>
        <p:spPr bwMode="auto">
          <a:xfrm>
            <a:off x="3243125" y="7724198"/>
            <a:ext cx="2769069" cy="206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defPPr>
              <a:defRPr lang="en-US"/>
            </a:defPPr>
            <a:lvl1pPr algn="r" rtl="0" fontAlgn="base">
              <a:spcBef>
                <a:spcPct val="0"/>
              </a:spcBef>
              <a:spcAft>
                <a:spcPct val="0"/>
              </a:spcAft>
              <a:defRPr sz="10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24B15955-CD42-4F22-A9FA-A8CB637BBFCB}" type="slidenum">
              <a:rPr kumimoji="0" lang="en-US" altLang="en-US" sz="750">
                <a:solidFill>
                  <a:srgbClr val="000000"/>
                </a:solidFill>
                <a:latin typeface="Times New Roman" panose="02020603050405020304" pitchFamily="18" charset="0"/>
                <a:cs typeface="Times New Roman" panose="02020603050405020304" pitchFamily="18" charset="0"/>
              </a:rPr>
              <a:pPr/>
              <a:t>9</a:t>
            </a:fld>
            <a:endParaRPr kumimoji="0" lang="en-US" altLang="en-US" sz="750">
              <a:solidFill>
                <a:srgbClr val="000000"/>
              </a:solidFill>
              <a:latin typeface="Times New Roman" panose="02020603050405020304" pitchFamily="18" charset="0"/>
              <a:cs typeface="Times New Roman" panose="02020603050405020304" pitchFamily="18" charset="0"/>
            </a:endParaRPr>
          </a:p>
        </p:txBody>
      </p:sp>
      <p:sp>
        <p:nvSpPr>
          <p:cNvPr id="19" name="AutoShape 10"/>
          <p:cNvSpPr>
            <a:spLocks noChangeArrowheads="1"/>
          </p:cNvSpPr>
          <p:nvPr/>
        </p:nvSpPr>
        <p:spPr bwMode="gray">
          <a:xfrm>
            <a:off x="685798" y="4941735"/>
            <a:ext cx="5653953" cy="3225571"/>
          </a:xfrm>
          <a:prstGeom prst="roundRect">
            <a:avLst>
              <a:gd name="adj" fmla="val 10347"/>
            </a:avLst>
          </a:prstGeom>
          <a:gradFill rotWithShape="1">
            <a:gsLst>
              <a:gs pos="0">
                <a:srgbClr val="D8F4BE">
                  <a:gamma/>
                  <a:tint val="0"/>
                  <a:invGamma/>
                </a:srgbClr>
              </a:gs>
              <a:gs pos="100000">
                <a:srgbClr val="D8F4BE"/>
              </a:gs>
            </a:gsLst>
            <a:lin ang="2700000" scaled="1"/>
          </a:gradFill>
          <a:ln w="50800">
            <a:solidFill>
              <a:srgbClr val="44988C"/>
            </a:solidFill>
            <a:round/>
            <a:headEnd/>
            <a:tailEnd/>
          </a:ln>
          <a:effectLst>
            <a:outerShdw dist="107763" dir="2700000" algn="ctr" rotWithShape="0">
              <a:srgbClr val="C0C0C0">
                <a:alpha val="50000"/>
              </a:srgbClr>
            </a:outerShdw>
          </a:effectLst>
        </p:spPr>
        <p:txBody>
          <a:bodyPr wrap="none" anchor="ctr"/>
          <a:lstStyle/>
          <a:p>
            <a:pPr fontAlgn="base">
              <a:spcBef>
                <a:spcPts val="300"/>
              </a:spcBef>
              <a:spcAft>
                <a:spcPct val="0"/>
              </a:spcAft>
              <a:defRPr/>
            </a:pPr>
            <a:endParaRPr kumimoji="0" lang="en-US" dirty="0">
              <a:solidFill>
                <a:srgbClr val="000000"/>
              </a:solidFill>
              <a:latin typeface="Times New Roman" panose="02020603050405020304" pitchFamily="18" charset="0"/>
              <a:cs typeface="Times New Roman" panose="02020603050405020304" pitchFamily="18" charset="0"/>
            </a:endParaRPr>
          </a:p>
        </p:txBody>
      </p:sp>
      <p:sp>
        <p:nvSpPr>
          <p:cNvPr id="20" name="Text Box 8"/>
          <p:cNvSpPr txBox="1">
            <a:spLocks noChangeArrowheads="1"/>
          </p:cNvSpPr>
          <p:nvPr/>
        </p:nvSpPr>
        <p:spPr bwMode="gray">
          <a:xfrm>
            <a:off x="742239" y="5058763"/>
            <a:ext cx="5510077"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nl-NL" sz="1400" dirty="0">
                <a:latin typeface="Times New Roman" panose="02020603050405020304" pitchFamily="18" charset="0"/>
                <a:cs typeface="Times New Roman" panose="02020603050405020304" pitchFamily="18" charset="0"/>
              </a:rPr>
              <a:t>- </a:t>
            </a:r>
            <a:r>
              <a:rPr lang="es-ES" sz="1400" dirty="0" err="1" smtClean="0">
                <a:latin typeface="Times New Roman" panose="02020603050405020304" pitchFamily="18" charset="0"/>
                <a:cs typeface="Times New Roman" panose="02020603050405020304" pitchFamily="18" charset="0"/>
              </a:rPr>
              <a:t>Xây</a:t>
            </a:r>
            <a:r>
              <a:rPr lang="es-ES" sz="1400" dirty="0" smtClean="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dựng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kế</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hoạch</a:t>
            </a:r>
            <a:r>
              <a:rPr lang="es-ES" sz="1400" dirty="0">
                <a:latin typeface="Times New Roman" panose="02020603050405020304" pitchFamily="18" charset="0"/>
                <a:cs typeface="Times New Roman" panose="02020603050405020304" pitchFamily="18" charset="0"/>
              </a:rPr>
              <a:t> </a:t>
            </a:r>
            <a:r>
              <a:rPr lang="nl-NL" sz="1400" dirty="0">
                <a:latin typeface="Times New Roman" panose="02020603050405020304" pitchFamily="18" charset="0"/>
                <a:cs typeface="Times New Roman" panose="02020603050405020304" pitchFamily="18" charset="0"/>
              </a:rPr>
              <a:t>và tổ chức triển khai </a:t>
            </a:r>
            <a:r>
              <a:rPr lang="en-US" sz="1400" dirty="0" err="1">
                <a:latin typeface="Times New Roman" panose="02020603050405020304" pitchFamily="18" charset="0"/>
                <a:cs typeface="Times New Roman" panose="02020603050405020304" pitchFamily="18" charset="0"/>
              </a:rPr>
              <a:t>Hướng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dẫn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phân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loại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lưu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giữ</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chuyển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giao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gom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vận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chuyển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chất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thải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rắn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sinh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hoạt</a:t>
            </a:r>
            <a:r>
              <a:rPr lang="en-US" sz="1400" dirty="0">
                <a:latin typeface="Times New Roman" panose="02020603050405020304" pitchFamily="18" charset="0"/>
                <a:cs typeface="Times New Roman" panose="02020603050405020304" pitchFamily="18" charset="0"/>
              </a:rPr>
              <a:t> </a:t>
            </a:r>
            <a:r>
              <a:rPr lang="nl-NL" sz="1400" dirty="0">
                <a:latin typeface="Times New Roman" panose="02020603050405020304" pitchFamily="18" charset="0"/>
                <a:cs typeface="Times New Roman" panose="02020603050405020304" pitchFamily="18" charset="0"/>
              </a:rPr>
              <a:t>cho toàn thể cán bộ, công nhân viên và các chủ nguồn thải do công ty đang thực hiện thu gom, vận chuyển </a:t>
            </a:r>
            <a:r>
              <a:rPr lang="es-ES" sz="1400" dirty="0" err="1">
                <a:latin typeface="Times New Roman" panose="02020603050405020304" pitchFamily="18" charset="0"/>
                <a:cs typeface="Times New Roman" panose="02020603050405020304" pitchFamily="18" charset="0"/>
              </a:rPr>
              <a:t>chất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thải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rắn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sinh</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hoạt</a:t>
            </a:r>
            <a:r>
              <a:rPr lang="nl-NL" sz="1400" dirty="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a:p>
            <a:r>
              <a:rPr lang="nl-NL" sz="1400" dirty="0">
                <a:latin typeface="Times New Roman" panose="02020603050405020304" pitchFamily="18" charset="0"/>
                <a:cs typeface="Times New Roman" panose="02020603050405020304" pitchFamily="18" charset="0"/>
              </a:rPr>
              <a:t>- Bố trí, sắp xếp nhân lực, phương tiện thực hiện thu gom, vận chuyển </a:t>
            </a:r>
            <a:r>
              <a:rPr lang="es-ES" sz="1400" dirty="0" err="1">
                <a:latin typeface="Times New Roman" panose="02020603050405020304" pitchFamily="18" charset="0"/>
                <a:cs typeface="Times New Roman" panose="02020603050405020304" pitchFamily="18" charset="0"/>
              </a:rPr>
              <a:t>chất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thải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rắn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sinh</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hoạt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sau</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loại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theo</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đúng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quy</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định</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tại</a:t>
            </a:r>
            <a:r>
              <a:rPr lang="es-ES" sz="1400" dirty="0">
                <a:latin typeface="Times New Roman" panose="02020603050405020304" pitchFamily="18" charset="0"/>
                <a:cs typeface="Times New Roman" panose="02020603050405020304" pitchFamily="18" charset="0"/>
              </a:rPr>
              <a:t> </a:t>
            </a:r>
            <a:r>
              <a:rPr lang="es-ES" sz="1400" b="1" dirty="0" err="1">
                <a:latin typeface="Times New Roman" panose="02020603050405020304" pitchFamily="18" charset="0"/>
                <a:cs typeface="Times New Roman" panose="02020603050405020304" pitchFamily="18" charset="0"/>
              </a:rPr>
              <a:t>Phục</a:t>
            </a:r>
            <a:r>
              <a:rPr lang="es-ES" sz="1400" b="1" dirty="0">
                <a:latin typeface="Times New Roman" panose="02020603050405020304" pitchFamily="18" charset="0"/>
                <a:cs typeface="Times New Roman" panose="02020603050405020304" pitchFamily="18" charset="0"/>
              </a:rPr>
              <a:t> </a:t>
            </a:r>
            <a:r>
              <a:rPr lang="es-ES" sz="1400" b="1" dirty="0" err="1">
                <a:latin typeface="Times New Roman" panose="02020603050405020304" pitchFamily="18" charset="0"/>
                <a:cs typeface="Times New Roman" panose="02020603050405020304" pitchFamily="18" charset="0"/>
              </a:rPr>
              <a:t>lục</a:t>
            </a:r>
            <a:r>
              <a:rPr lang="es-ES" sz="1400" b="1" dirty="0">
                <a:latin typeface="Times New Roman" panose="02020603050405020304" pitchFamily="18" charset="0"/>
                <a:cs typeface="Times New Roman" panose="02020603050405020304" pitchFamily="18" charset="0"/>
              </a:rPr>
              <a:t> 1 </a:t>
            </a:r>
            <a:r>
              <a:rPr lang="es-ES" sz="1400" dirty="0" err="1">
                <a:latin typeface="Times New Roman" panose="02020603050405020304" pitchFamily="18" charset="0"/>
                <a:cs typeface="Times New Roman" panose="02020603050405020304" pitchFamily="18" charset="0"/>
              </a:rPr>
              <a:t>Kế</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hoạch</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này</a:t>
            </a:r>
            <a:r>
              <a:rPr lang="es-ES" sz="1400" dirty="0">
                <a:latin typeface="Times New Roman" panose="02020603050405020304" pitchFamily="18" charset="0"/>
                <a:cs typeface="Times New Roman" panose="02020603050405020304" pitchFamily="18" charset="0"/>
              </a:rPr>
              <a:t>. </a:t>
            </a:r>
            <a:endParaRPr lang="en-US" sz="1400" dirty="0">
              <a:latin typeface="Times New Roman" panose="02020603050405020304" pitchFamily="18" charset="0"/>
              <a:cs typeface="Times New Roman" panose="02020603050405020304" pitchFamily="18" charset="0"/>
            </a:endParaRPr>
          </a:p>
          <a:p>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Kiểm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tra</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giám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sát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chặt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chẽ</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hoạt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động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thu</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gom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vận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chuyển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chất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thải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rắn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sinh</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hoạt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sau</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loại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không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để</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xảy</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ra</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tình</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trạng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chất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thải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rắn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sinh</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hoạt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sau</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loại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bị</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trộn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lẫn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tại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điểm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hẹn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trạm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trung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chuyển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và</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chuyển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giao</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về</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khu</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xử</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lý</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chất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thải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rắn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tập</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trung</a:t>
            </a:r>
            <a:r>
              <a:rPr lang="es-ES" sz="1400" dirty="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a:p>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Báo</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cáo</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cho</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Ủy</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ban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nhân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dân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phường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đối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với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các</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chủ</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nguồn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thải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không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loại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hoặc</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thực</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hiện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phân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loại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chuyển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giao</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không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đúng</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nhóm</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chất</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thải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theo</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quy</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định</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sau</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khi</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đã</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nhắc</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nhở</a:t>
            </a:r>
            <a:r>
              <a:rPr lang="es-ES" sz="1400" dirty="0">
                <a:latin typeface="Times New Roman" panose="02020603050405020304" pitchFamily="18" charset="0"/>
                <a:cs typeface="Times New Roman" panose="02020603050405020304" pitchFamily="18" charset="0"/>
              </a:rPr>
              <a:t> 03 </a:t>
            </a:r>
            <a:r>
              <a:rPr lang="es-ES" sz="1400" dirty="0" err="1">
                <a:latin typeface="Times New Roman" panose="02020603050405020304" pitchFamily="18" charset="0"/>
                <a:cs typeface="Times New Roman" panose="02020603050405020304" pitchFamily="18" charset="0"/>
              </a:rPr>
              <a:t>lần</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trở</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lên</a:t>
            </a:r>
            <a:r>
              <a:rPr lang="es-ES" sz="1400" dirty="0">
                <a:latin typeface="Times New Roman" panose="02020603050405020304" pitchFamily="18" charset="0"/>
                <a:cs typeface="Times New Roman" panose="02020603050405020304" pitchFamily="18" charset="0"/>
              </a:rPr>
              <a:t>/01 </a:t>
            </a:r>
            <a:r>
              <a:rPr lang="es-ES" sz="1400" dirty="0" err="1">
                <a:latin typeface="Times New Roman" panose="02020603050405020304" pitchFamily="18" charset="0"/>
                <a:cs typeface="Times New Roman" panose="02020603050405020304" pitchFamily="18" charset="0"/>
              </a:rPr>
              <a:t>tuần</a:t>
            </a:r>
            <a:r>
              <a:rPr lang="es-ES" sz="1400" dirty="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p:txBody>
      </p:sp>
      <p:sp>
        <p:nvSpPr>
          <p:cNvPr id="21" name="AutoShape 8"/>
          <p:cNvSpPr>
            <a:spLocks noChangeArrowheads="1"/>
          </p:cNvSpPr>
          <p:nvPr/>
        </p:nvSpPr>
        <p:spPr bwMode="ltGray">
          <a:xfrm>
            <a:off x="773234" y="4072450"/>
            <a:ext cx="5566518" cy="535504"/>
          </a:xfrm>
          <a:prstGeom prst="roundRect">
            <a:avLst>
              <a:gd name="adj" fmla="val 16667"/>
            </a:avLst>
          </a:prstGeom>
          <a:solidFill>
            <a:srgbClr val="1FB150">
              <a:alpha val="62000"/>
            </a:srgbClr>
          </a:solidFill>
          <a:ln>
            <a:headEnd/>
            <a:tailEnd/>
          </a:ln>
          <a:extLst/>
        </p:spPr>
        <p:style>
          <a:lnRef idx="0">
            <a:schemeClr val="accent5"/>
          </a:lnRef>
          <a:fillRef idx="3">
            <a:schemeClr val="accent5"/>
          </a:fillRef>
          <a:effectRef idx="3">
            <a:schemeClr val="accent5"/>
          </a:effectRef>
          <a:fontRef idx="minor">
            <a:schemeClr val="lt1"/>
          </a:fontRef>
        </p:style>
        <p:txBody>
          <a:bodyPr wrap="none" anchor="ctr"/>
          <a:lstStyle/>
          <a:p>
            <a:pPr fontAlgn="base">
              <a:spcBef>
                <a:spcPct val="0"/>
              </a:spcBef>
              <a:spcAft>
                <a:spcPct val="0"/>
              </a:spcAft>
            </a:pPr>
            <a:endParaRPr kumimoji="0" lang="en-US" sz="2100"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22" name="Rectangle 10"/>
          <p:cNvSpPr>
            <a:spLocks noChangeArrowheads="1"/>
          </p:cNvSpPr>
          <p:nvPr/>
        </p:nvSpPr>
        <p:spPr bwMode="black">
          <a:xfrm>
            <a:off x="685799" y="4122982"/>
            <a:ext cx="5566518" cy="36933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kumimoji="0" lang="en-US" altLang="en-US" b="1" spc="-100" dirty="0" err="1" smtClean="0">
                <a:solidFill>
                  <a:schemeClr val="bg1"/>
                </a:solidFill>
                <a:latin typeface="Times New Roman" panose="02020603050405020304" pitchFamily="18" charset="0"/>
                <a:cs typeface="Times New Roman" panose="02020603050405020304" pitchFamily="18" charset="0"/>
              </a:rPr>
              <a:t>Công</a:t>
            </a:r>
            <a:r>
              <a:rPr kumimoji="0" lang="en-US" altLang="en-US" b="1" spc="-100" dirty="0" smtClean="0">
                <a:solidFill>
                  <a:schemeClr val="bg1"/>
                </a:solidFill>
                <a:latin typeface="Times New Roman" panose="02020603050405020304" pitchFamily="18" charset="0"/>
                <a:cs typeface="Times New Roman" panose="02020603050405020304" pitchFamily="18" charset="0"/>
              </a:rPr>
              <a:t> ty TNHH </a:t>
            </a:r>
            <a:r>
              <a:rPr kumimoji="0" lang="en-US" altLang="en-US" b="1" spc="-100" dirty="0" err="1" smtClean="0">
                <a:solidFill>
                  <a:schemeClr val="bg1"/>
                </a:solidFill>
                <a:latin typeface="Times New Roman" panose="02020603050405020304" pitchFamily="18" charset="0"/>
                <a:cs typeface="Times New Roman" panose="02020603050405020304" pitchFamily="18" charset="0"/>
              </a:rPr>
              <a:t>Một</a:t>
            </a:r>
            <a:r>
              <a:rPr kumimoji="0" lang="en-US" altLang="en-US" b="1" spc="-100" dirty="0" smtClean="0">
                <a:solidFill>
                  <a:schemeClr val="bg1"/>
                </a:solidFill>
                <a:latin typeface="Times New Roman" panose="02020603050405020304" pitchFamily="18" charset="0"/>
                <a:cs typeface="Times New Roman" panose="02020603050405020304" pitchFamily="18" charset="0"/>
              </a:rPr>
              <a:t> </a:t>
            </a:r>
            <a:r>
              <a:rPr kumimoji="0" lang="en-US" altLang="en-US" b="1" spc="-100" dirty="0" err="1" smtClean="0">
                <a:solidFill>
                  <a:schemeClr val="bg1"/>
                </a:solidFill>
                <a:latin typeface="Times New Roman" panose="02020603050405020304" pitchFamily="18" charset="0"/>
                <a:cs typeface="Times New Roman" panose="02020603050405020304" pitchFamily="18" charset="0"/>
              </a:rPr>
              <a:t>thành</a:t>
            </a:r>
            <a:r>
              <a:rPr kumimoji="0" lang="en-US" altLang="en-US" b="1" spc="-100" dirty="0" smtClean="0">
                <a:solidFill>
                  <a:schemeClr val="bg1"/>
                </a:solidFill>
                <a:latin typeface="Times New Roman" panose="02020603050405020304" pitchFamily="18" charset="0"/>
                <a:cs typeface="Times New Roman" panose="02020603050405020304" pitchFamily="18" charset="0"/>
              </a:rPr>
              <a:t> </a:t>
            </a:r>
            <a:r>
              <a:rPr kumimoji="0" lang="en-US" altLang="en-US" b="1" spc="-100" dirty="0" err="1" smtClean="0">
                <a:solidFill>
                  <a:schemeClr val="bg1"/>
                </a:solidFill>
                <a:latin typeface="Times New Roman" panose="02020603050405020304" pitchFamily="18" charset="0"/>
                <a:cs typeface="Times New Roman" panose="02020603050405020304" pitchFamily="18" charset="0"/>
              </a:rPr>
              <a:t>viên</a:t>
            </a:r>
            <a:r>
              <a:rPr kumimoji="0" lang="en-US" altLang="en-US" b="1" spc="-100" dirty="0" smtClean="0">
                <a:solidFill>
                  <a:schemeClr val="bg1"/>
                </a:solidFill>
                <a:latin typeface="Times New Roman" panose="02020603050405020304" pitchFamily="18" charset="0"/>
                <a:cs typeface="Times New Roman" panose="02020603050405020304" pitchFamily="18" charset="0"/>
              </a:rPr>
              <a:t> </a:t>
            </a:r>
            <a:r>
              <a:rPr kumimoji="0" lang="en-US" altLang="en-US" b="1" spc="-100" dirty="0" err="1" smtClean="0">
                <a:solidFill>
                  <a:schemeClr val="bg1"/>
                </a:solidFill>
                <a:latin typeface="Times New Roman" panose="02020603050405020304" pitchFamily="18" charset="0"/>
                <a:cs typeface="Times New Roman" panose="02020603050405020304" pitchFamily="18" charset="0"/>
              </a:rPr>
              <a:t>Dịch</a:t>
            </a:r>
            <a:r>
              <a:rPr kumimoji="0" lang="en-US" altLang="en-US" b="1" spc="-100" dirty="0" smtClean="0">
                <a:solidFill>
                  <a:schemeClr val="bg1"/>
                </a:solidFill>
                <a:latin typeface="Times New Roman" panose="02020603050405020304" pitchFamily="18" charset="0"/>
                <a:cs typeface="Times New Roman" panose="02020603050405020304" pitchFamily="18" charset="0"/>
              </a:rPr>
              <a:t> </a:t>
            </a:r>
            <a:r>
              <a:rPr kumimoji="0" lang="en-US" altLang="en-US" b="1" spc="-100" dirty="0" err="1" smtClean="0">
                <a:solidFill>
                  <a:schemeClr val="bg1"/>
                </a:solidFill>
                <a:latin typeface="Times New Roman" panose="02020603050405020304" pitchFamily="18" charset="0"/>
                <a:cs typeface="Times New Roman" panose="02020603050405020304" pitchFamily="18" charset="0"/>
              </a:rPr>
              <a:t>vụ</a:t>
            </a:r>
            <a:r>
              <a:rPr kumimoji="0" lang="en-US" altLang="en-US" b="1" spc="-100" dirty="0" smtClean="0">
                <a:solidFill>
                  <a:schemeClr val="bg1"/>
                </a:solidFill>
                <a:latin typeface="Times New Roman" panose="02020603050405020304" pitchFamily="18" charset="0"/>
                <a:cs typeface="Times New Roman" panose="02020603050405020304" pitchFamily="18" charset="0"/>
              </a:rPr>
              <a:t> </a:t>
            </a:r>
            <a:r>
              <a:rPr kumimoji="0" lang="en-US" altLang="en-US" b="1" spc="-100" dirty="0" err="1" smtClean="0">
                <a:solidFill>
                  <a:schemeClr val="bg1"/>
                </a:solidFill>
                <a:latin typeface="Times New Roman" panose="02020603050405020304" pitchFamily="18" charset="0"/>
                <a:cs typeface="Times New Roman" panose="02020603050405020304" pitchFamily="18" charset="0"/>
              </a:rPr>
              <a:t>công</a:t>
            </a:r>
            <a:r>
              <a:rPr kumimoji="0" lang="en-US" altLang="en-US" b="1" spc="-100" dirty="0" smtClean="0">
                <a:solidFill>
                  <a:schemeClr val="bg1"/>
                </a:solidFill>
                <a:latin typeface="Times New Roman" panose="02020603050405020304" pitchFamily="18" charset="0"/>
                <a:cs typeface="Times New Roman" panose="02020603050405020304" pitchFamily="18" charset="0"/>
              </a:rPr>
              <a:t> </a:t>
            </a:r>
            <a:r>
              <a:rPr kumimoji="0" lang="en-US" altLang="en-US" b="1" spc="-100" dirty="0" err="1" smtClean="0">
                <a:solidFill>
                  <a:schemeClr val="bg1"/>
                </a:solidFill>
                <a:latin typeface="Times New Roman" panose="02020603050405020304" pitchFamily="18" charset="0"/>
                <a:cs typeface="Times New Roman" panose="02020603050405020304" pitchFamily="18" charset="0"/>
              </a:rPr>
              <a:t>ích</a:t>
            </a:r>
            <a:r>
              <a:rPr kumimoji="0" lang="en-US" altLang="en-US" b="1" spc="-100" dirty="0" smtClean="0">
                <a:solidFill>
                  <a:schemeClr val="bg1"/>
                </a:solidFill>
                <a:latin typeface="Times New Roman" panose="02020603050405020304" pitchFamily="18" charset="0"/>
                <a:cs typeface="Times New Roman" panose="02020603050405020304" pitchFamily="18" charset="0"/>
              </a:rPr>
              <a:t> </a:t>
            </a:r>
            <a:r>
              <a:rPr kumimoji="0" lang="en-US" altLang="en-US" b="1" spc="-100" dirty="0" err="1" smtClean="0">
                <a:solidFill>
                  <a:schemeClr val="bg1"/>
                </a:solidFill>
                <a:latin typeface="Times New Roman" panose="02020603050405020304" pitchFamily="18" charset="0"/>
                <a:cs typeface="Times New Roman" panose="02020603050405020304" pitchFamily="18" charset="0"/>
              </a:rPr>
              <a:t>Quận</a:t>
            </a:r>
            <a:r>
              <a:rPr kumimoji="0" lang="en-US" altLang="en-US" b="1" spc="-100" dirty="0" smtClean="0">
                <a:solidFill>
                  <a:schemeClr val="bg1"/>
                </a:solidFill>
                <a:latin typeface="Times New Roman" panose="02020603050405020304" pitchFamily="18" charset="0"/>
                <a:cs typeface="Times New Roman" panose="02020603050405020304" pitchFamily="18" charset="0"/>
              </a:rPr>
              <a:t> 8</a:t>
            </a:r>
            <a:endParaRPr kumimoji="0" lang="en-US" altLang="en-US" b="1" spc="-100" dirty="0">
              <a:solidFill>
                <a:schemeClr val="bg1"/>
              </a:solidFill>
              <a:latin typeface="Times New Roman" panose="02020603050405020304" pitchFamily="18" charset="0"/>
              <a:cs typeface="Times New Roman" panose="02020603050405020304" pitchFamily="18" charset="0"/>
            </a:endParaRPr>
          </a:p>
        </p:txBody>
      </p:sp>
      <p:sp>
        <p:nvSpPr>
          <p:cNvPr id="23" name="Down Arrow 22"/>
          <p:cNvSpPr/>
          <p:nvPr/>
        </p:nvSpPr>
        <p:spPr>
          <a:xfrm>
            <a:off x="3089219" y="4621616"/>
            <a:ext cx="467274" cy="302245"/>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0" lang="en-US" sz="1350">
              <a:solidFill>
                <a:schemeClr val="bg1">
                  <a:lumMod val="8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1371352"/>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cstate="print">
            <a:extLst>
              <a:ext uri="{BEBA8EAE-BF5A-486C-A8C5-ECC9F3942E4B}">
                <a14:imgProps xmlns:a14="http://schemas.microsoft.com/office/drawing/2010/main">
                  <a14:imgLayer r:embed="rId3">
                    <a14:imgEffect>
                      <a14:backgroundRemoval t="53854" b="99375" l="625" r="99896">
                        <a14:foregroundMark x1="18229" y1="88750" x2="18229" y2="88750"/>
                        <a14:foregroundMark x1="16563" y1="85417" x2="16563" y2="85417"/>
                        <a14:foregroundMark x1="11823" y1="94792" x2="11823" y2="94792"/>
                        <a14:foregroundMark x1="6406" y1="95521" x2="8438" y2="94479"/>
                        <a14:foregroundMark x1="16875" y1="93125" x2="26667" y2="90833"/>
                        <a14:foregroundMark x1="29375" y1="91771" x2="33229" y2="92083"/>
                        <a14:foregroundMark x1="33750" y1="92083" x2="40313" y2="92813"/>
                        <a14:foregroundMark x1="41875" y1="94167" x2="43385" y2="94167"/>
                        <a14:foregroundMark x1="46094" y1="96146" x2="46094" y2="96146"/>
                        <a14:foregroundMark x1="46771" y1="86771" x2="46771" y2="86771"/>
                        <a14:foregroundMark x1="34115" y1="83646" x2="34115" y2="83646"/>
                        <a14:foregroundMark x1="34948" y1="82708" x2="34948" y2="82708"/>
                        <a14:foregroundMark x1="34948" y1="82708" x2="34948" y2="82708"/>
                        <a14:foregroundMark x1="34948" y1="82708" x2="34948" y2="82708"/>
                        <a14:foregroundMark x1="34948" y1="82708" x2="34948" y2="82708"/>
                        <a14:foregroundMark x1="30885" y1="86042" x2="30885" y2="86042"/>
                        <a14:foregroundMark x1="30885" y1="86042" x2="30885" y2="86042"/>
                        <a14:foregroundMark x1="31042" y1="79688" x2="31042" y2="79688"/>
                        <a14:foregroundMark x1="31042" y1="79688" x2="31042" y2="79688"/>
                        <a14:foregroundMark x1="55885" y1="83646" x2="55885" y2="83646"/>
                        <a14:foregroundMark x1="55885" y1="83646" x2="55885" y2="83646"/>
                        <a14:foregroundMark x1="55885" y1="83646" x2="55365" y2="83021"/>
                        <a14:foregroundMark x1="54323" y1="78333" x2="54323" y2="78333"/>
                        <a14:foregroundMark x1="47240" y1="80313" x2="47240" y2="80313"/>
                        <a14:foregroundMark x1="88438" y1="63125" x2="88438" y2="63125"/>
                        <a14:foregroundMark x1="87760" y1="61771" x2="87760" y2="61771"/>
                        <a14:foregroundMark x1="86771" y1="65104" x2="86927" y2="69479"/>
                        <a14:foregroundMark x1="86927" y1="69479" x2="86927" y2="69479"/>
                        <a14:foregroundMark x1="87604" y1="72917" x2="87917" y2="74896"/>
                        <a14:foregroundMark x1="87917" y1="74896" x2="87917" y2="74896"/>
                        <a14:foregroundMark x1="87760" y1="73229" x2="87760" y2="73229"/>
                        <a14:foregroundMark x1="87917" y1="74583" x2="88438" y2="74896"/>
                        <a14:foregroundMark x1="88438" y1="60104" x2="88438" y2="60104"/>
                        <a14:foregroundMark x1="90104" y1="62083" x2="90104" y2="62083"/>
                        <a14:foregroundMark x1="90104" y1="61771" x2="90104" y2="61771"/>
                        <a14:foregroundMark x1="90104" y1="64792" x2="89792" y2="65833"/>
                        <a14:foregroundMark x1="89635" y1="65833" x2="89635" y2="65833"/>
                        <a14:foregroundMark x1="91302" y1="60104" x2="91302" y2="60104"/>
                        <a14:foregroundMark x1="91302" y1="60104" x2="91146" y2="61771"/>
                        <a14:foregroundMark x1="91146" y1="61771" x2="91146" y2="61771"/>
                        <a14:foregroundMark x1="90313" y1="58021" x2="90313" y2="58021"/>
                        <a14:foregroundMark x1="90313" y1="58021" x2="90313" y2="58021"/>
                        <a14:foregroundMark x1="94167" y1="58750" x2="94167" y2="58750"/>
                        <a14:foregroundMark x1="94323" y1="58750" x2="94531" y2="59688"/>
                        <a14:foregroundMark x1="94531" y1="60104" x2="95208" y2="62083"/>
                        <a14:foregroundMark x1="95208" y1="62083" x2="95677" y2="63438"/>
                        <a14:foregroundMark x1="93333" y1="58021" x2="93333" y2="58021"/>
                        <a14:foregroundMark x1="92344" y1="57708" x2="92344" y2="57708"/>
                        <a14:foregroundMark x1="91823" y1="56979" x2="91823" y2="56979"/>
                        <a14:foregroundMark x1="91146" y1="56979" x2="91146" y2="56979"/>
                        <a14:foregroundMark x1="93021" y1="57396" x2="93021" y2="59062"/>
                        <a14:foregroundMark x1="92344" y1="65104" x2="91302" y2="65417"/>
                        <a14:foregroundMark x1="7604" y1="82708" x2="7604" y2="82708"/>
                        <a14:foregroundMark x1="7448" y1="82708" x2="7448" y2="82708"/>
                        <a14:foregroundMark x1="6771" y1="83333" x2="6771" y2="83333"/>
                        <a14:foregroundMark x1="4740" y1="89479" x2="4740" y2="89479"/>
                        <a14:foregroundMark x1="5208" y1="88750" x2="5208" y2="88750"/>
                        <a14:foregroundMark x1="39479" y1="84063" x2="39479" y2="84063"/>
                        <a14:foregroundMark x1="39479" y1="84063" x2="39479" y2="84063"/>
                        <a14:foregroundMark x1="39167" y1="81979" x2="39167" y2="81979"/>
                        <a14:foregroundMark x1="39167" y1="81042" x2="39167" y2="81042"/>
                        <a14:foregroundMark x1="42344" y1="85000" x2="42344" y2="85000"/>
                        <a14:foregroundMark x1="42344" y1="85000" x2="42344" y2="85000"/>
                        <a14:foregroundMark x1="42344" y1="85000" x2="42344" y2="85000"/>
                        <a14:foregroundMark x1="51979" y1="82708" x2="51979" y2="82708"/>
                        <a14:foregroundMark x1="51979" y1="82708" x2="51979" y2="82708"/>
                        <a14:foregroundMark x1="52812" y1="81354" x2="52812" y2="81354"/>
                        <a14:foregroundMark x1="59427" y1="85417" x2="59427" y2="85417"/>
                        <a14:foregroundMark x1="59427" y1="85417" x2="59427" y2="85417"/>
                        <a14:foregroundMark x1="86927" y1="86042" x2="86927" y2="86042"/>
                        <a14:foregroundMark x1="86927" y1="86042" x2="86927" y2="86042"/>
                        <a14:foregroundMark x1="97240" y1="72917" x2="97240" y2="72917"/>
                        <a14:backgroundMark x1="98542" y1="82292" x2="98542" y2="82292"/>
                      </a14:backgroundRemoval>
                    </a14:imgEffect>
                  </a14:imgLayer>
                </a14:imgProps>
              </a:ext>
              <a:ext uri="{28A0092B-C50C-407E-A947-70E740481C1C}">
                <a14:useLocalDpi xmlns:a14="http://schemas.microsoft.com/office/drawing/2010/main" val="0"/>
              </a:ext>
            </a:extLst>
          </a:blip>
          <a:stretch>
            <a:fillRect/>
          </a:stretch>
        </p:blipFill>
        <p:spPr>
          <a:xfrm>
            <a:off x="0" y="5695413"/>
            <a:ext cx="6858000" cy="3429000"/>
          </a:xfrm>
          <a:prstGeom prst="rect">
            <a:avLst/>
          </a:prstGeom>
          <a:effectLst>
            <a:outerShdw blurRad="50800" dist="50800" dir="5400000" algn="ctr" rotWithShape="0">
              <a:srgbClr val="000000">
                <a:alpha val="98000"/>
              </a:srgbClr>
            </a:outerShdw>
            <a:softEdge rad="12700"/>
          </a:effec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931537"/>
            <a:ext cx="6858000" cy="857323"/>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250182"/>
            <a:ext cx="6858000" cy="857032"/>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825322"/>
            <a:ext cx="6858000" cy="857323"/>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4037752"/>
            <a:ext cx="6858000" cy="857323"/>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143967"/>
            <a:ext cx="6858000" cy="857323"/>
          </a:xfrm>
          <a:prstGeom prst="rect">
            <a:avLst/>
          </a:prstGeom>
        </p:spPr>
      </p:pic>
      <p:sp>
        <p:nvSpPr>
          <p:cNvPr id="24" name="AutoShape 8"/>
          <p:cNvSpPr>
            <a:spLocks noChangeArrowheads="1"/>
          </p:cNvSpPr>
          <p:nvPr/>
        </p:nvSpPr>
        <p:spPr bwMode="ltGray">
          <a:xfrm>
            <a:off x="717436" y="441746"/>
            <a:ext cx="5570094" cy="1077446"/>
          </a:xfrm>
          <a:prstGeom prst="roundRect">
            <a:avLst>
              <a:gd name="adj" fmla="val 16667"/>
            </a:avLst>
          </a:prstGeom>
          <a:ln>
            <a:headEnd/>
            <a:tailEnd/>
          </a:ln>
          <a:extLst/>
        </p:spPr>
        <p:style>
          <a:lnRef idx="2">
            <a:schemeClr val="accent2"/>
          </a:lnRef>
          <a:fillRef idx="1">
            <a:schemeClr val="lt1"/>
          </a:fillRef>
          <a:effectRef idx="0">
            <a:schemeClr val="accent2"/>
          </a:effectRef>
          <a:fontRef idx="minor">
            <a:schemeClr val="dk1"/>
          </a:fontRef>
        </p:style>
        <p:txBody>
          <a:bodyPr wrap="none" anchor="ctr"/>
          <a:lstStyle/>
          <a:p>
            <a:pPr fontAlgn="base">
              <a:spcBef>
                <a:spcPct val="0"/>
              </a:spcBef>
              <a:spcAft>
                <a:spcPct val="0"/>
              </a:spcAft>
            </a:pPr>
            <a:endParaRPr kumimoji="0" lang="en-US" sz="2100" dirty="0">
              <a:solidFill>
                <a:srgbClr val="000000"/>
              </a:solidFill>
              <a:latin typeface="Times New Roman" panose="02020603050405020304" pitchFamily="18" charset="0"/>
              <a:cs typeface="Times New Roman" panose="02020603050405020304" pitchFamily="18" charset="0"/>
            </a:endParaRPr>
          </a:p>
        </p:txBody>
      </p:sp>
      <p:sp>
        <p:nvSpPr>
          <p:cNvPr id="25" name="Rectangle 10"/>
          <p:cNvSpPr>
            <a:spLocks noChangeArrowheads="1"/>
          </p:cNvSpPr>
          <p:nvPr/>
        </p:nvSpPr>
        <p:spPr bwMode="black">
          <a:xfrm>
            <a:off x="683252" y="510076"/>
            <a:ext cx="5638462" cy="92333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kumimoji="0" lang="en-US" altLang="en-US" b="1" dirty="0" smtClean="0">
                <a:solidFill>
                  <a:srgbClr val="FF0000"/>
                </a:solidFill>
                <a:latin typeface="Times New Roman" panose="02020603050405020304" pitchFamily="18" charset="0"/>
                <a:cs typeface="Times New Roman" panose="02020603050405020304" pitchFamily="18" charset="0"/>
              </a:rPr>
              <a:t>MỘT SỐ PANO TUYÊN TRUYỀN VỀ </a:t>
            </a:r>
            <a:br>
              <a:rPr kumimoji="0" lang="en-US" altLang="en-US" b="1" dirty="0" smtClean="0">
                <a:solidFill>
                  <a:srgbClr val="FF0000"/>
                </a:solidFill>
                <a:latin typeface="Times New Roman" panose="02020603050405020304" pitchFamily="18" charset="0"/>
                <a:cs typeface="Times New Roman" panose="02020603050405020304" pitchFamily="18" charset="0"/>
              </a:rPr>
            </a:br>
            <a:r>
              <a:rPr kumimoji="0" lang="en-US" altLang="en-US" b="1" dirty="0" smtClean="0">
                <a:solidFill>
                  <a:srgbClr val="FF0000"/>
                </a:solidFill>
                <a:latin typeface="Times New Roman" panose="02020603050405020304" pitchFamily="18" charset="0"/>
                <a:cs typeface="Times New Roman" panose="02020603050405020304" pitchFamily="18" charset="0"/>
              </a:rPr>
              <a:t>CHƯƠNG TRÌNH PHÂN LOẠI CHẤT THẢI RẮN SINH HOẠT TẠI NGUỒN </a:t>
            </a:r>
            <a:endParaRPr kumimoji="0" lang="en-US" altLang="en-US"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694121"/>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Hình ảnh" ma:contentTypeID="0x0101020077644EEAF21AE34CB53BD5F58E049D07" ma:contentTypeVersion="3" ma:contentTypeDescription="Tải lên hình ảnh hoặc ảnh chụp." ma:contentTypeScope="" ma:versionID="038d3a2eec27ec83f5881a45cdbd55d0">
  <xsd:schema xmlns:xsd="http://www.w3.org/2001/XMLSchema" xmlns:p="http://schemas.microsoft.com/office/2006/metadata/properties" xmlns:ns1="http://schemas.microsoft.com/sharepoint/v3" xmlns:ns2="73689722-6abc-44fe-83bf-48acb5c0d96f" targetNamespace="http://schemas.microsoft.com/office/2006/metadata/properties" ma:root="true" ma:fieldsID="df9fc60f3b23fbd6093441b0b5b2b14e" ns1:_="" ns2:_="">
    <xsd:import namespace="http://schemas.microsoft.com/sharepoint/v3"/>
    <xsd:import namespace="73689722-6abc-44fe-83bf-48acb5c0d96f"/>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2:Ch_x1ecd_n_x0020_h_x00ec_nh" minOccurs="0"/>
                <xsd:element ref="ns2:Ng_x00e0_y" minOccurs="0"/>
                <xsd:element ref="ns2:Ng_x00e0_y_x0020_gi_x1edd_"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ImageWidth" ma:index="11" nillable="true" ma:displayName="Độ rộng Hình ảnh" ma:internalName="ImageWidth" ma:readOnly="true">
      <xsd:simpleType>
        <xsd:restriction base="dms:Unknown"/>
      </xsd:simpleType>
    </xsd:element>
    <xsd:element name="ImageHeight" ma:index="12" nillable="true" ma:displayName="Chiều cao Hình ảnh" ma:internalName="ImageHeight" ma:readOnly="true">
      <xsd:simpleType>
        <xsd:restriction base="dms:Unknown"/>
      </xsd:simpleType>
    </xsd:element>
    <xsd:element name="ImageCreateDate" ma:index="13" nillable="true" ma:displayName="Ngày Chụp Hình ảnh" ma:format="DateTime" ma:hidden="true" ma:internalName="ImageCreateDate">
      <xsd:simpleType>
        <xsd:restriction base="dms:DateTime"/>
      </xsd:simpleType>
    </xsd:element>
    <xsd:element name="Description" ma:index="14" nillable="true" ma:displayName="Mô tả" ma:description="Được sử dụng làm văn bản thay thế cho hình ảnh" ma:hidden="true" ma:internalName="Description">
      <xsd:simpleType>
        <xsd:restriction base="dms:Note"/>
      </xsd:simpleType>
    </xsd:element>
  </xsd:schema>
  <xsd:schema xmlns:xsd="http://www.w3.org/2001/XMLSchema" xmlns:dms="http://schemas.microsoft.com/office/2006/documentManagement/types" targetNamespace="73689722-6abc-44fe-83bf-48acb5c0d96f" elementFormDefault="qualified">
    <xsd:import namespace="http://schemas.microsoft.com/office/2006/documentManagement/types"/>
    <xsd:element name="Ch_x1ecd_n_x0020_h_x00ec_nh" ma:index="23" nillable="true" ma:displayName="Chọn hình" ma:internalName="Ch_x1ecd_n_x0020_h_x00ec_nh">
      <xsd:simpleType>
        <xsd:restriction base="dms:Unknown"/>
      </xsd:simpleType>
    </xsd:element>
    <xsd:element name="Ng_x00e0_y" ma:index="24" nillable="true" ma:displayName="Ngày" ma:default="[today]" ma:format="DateOnly" ma:internalName="Ng_x00e0_y">
      <xsd:simpleType>
        <xsd:restriction base="dms:DateTime"/>
      </xsd:simpleType>
    </xsd:element>
    <xsd:element name="Ng_x00e0_y_x0020_gi_x1edd_" ma:index="25" nillable="true" ma:displayName="Ngày giờ" ma:default="[today]" ma:format="DateTime" ma:internalName="Ng_x00e0_y_x0020_gi_x1edd_">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Loại Nội dung" ma:readOnly="true"/>
        <xsd:element ref="dc:title" minOccurs="0" maxOccurs="1" ma:index="8" ma:displayName="Tiêu đề"/>
        <xsd:element ref="dc:subject" minOccurs="0" maxOccurs="1"/>
        <xsd:element ref="dc:description" minOccurs="0" maxOccurs="1"/>
        <xsd:element name="keywords" minOccurs="0" maxOccurs="1" type="xsd:string" ma:index="20" ma:displayName="Từ khoá"/>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Ng_x00e0_y_x0020_gi_x1edd_ xmlns="73689722-6abc-44fe-83bf-48acb5c0d96f">2022-03-25T09:29:00+00:00</Ng_x00e0_y_x0020_gi_x1edd_>
    <Ch_x1ecd_n_x0020_h_x00ec_nh xmlns="73689722-6abc-44fe-83bf-48acb5c0d96f" xsi:nil="true"/>
    <ImageCreateDate xmlns="http://schemas.microsoft.com/sharepoint/v3" xsi:nil="true"/>
    <Ng_x00e0_y xmlns="73689722-6abc-44fe-83bf-48acb5c0d96f">2022-03-24T17:00:00+00:00</Ng_x00e0_y>
    <Description xmlns="http://schemas.microsoft.com/sharepoint/v3" xsi:nil="true"/>
  </documentManagement>
</p:properties>
</file>

<file path=customXml/itemProps1.xml><?xml version="1.0" encoding="utf-8"?>
<ds:datastoreItem xmlns:ds="http://schemas.openxmlformats.org/officeDocument/2006/customXml" ds:itemID="{87F53C03-FDC7-4CCA-8D72-8F38CC5514DB}"/>
</file>

<file path=customXml/itemProps2.xml><?xml version="1.0" encoding="utf-8"?>
<ds:datastoreItem xmlns:ds="http://schemas.openxmlformats.org/officeDocument/2006/customXml" ds:itemID="{F170D596-14B4-46EE-9CAD-6321E3DDB7A1}"/>
</file>

<file path=customXml/itemProps3.xml><?xml version="1.0" encoding="utf-8"?>
<ds:datastoreItem xmlns:ds="http://schemas.openxmlformats.org/officeDocument/2006/customXml" ds:itemID="{64BD8EF0-93B8-48B7-ADFA-E49642F3A3F5}"/>
</file>

<file path=docProps/app.xml><?xml version="1.0" encoding="utf-8"?>
<Properties xmlns="http://schemas.openxmlformats.org/officeDocument/2006/extended-properties" xmlns:vt="http://schemas.openxmlformats.org/officeDocument/2006/docPropsVTypes">
  <Template>Ion</Template>
  <TotalTime>3913</TotalTime>
  <Words>1371</Words>
  <Application>Microsoft Office PowerPoint</Application>
  <PresentationFormat>On-screen Show (4:3)</PresentationFormat>
  <Paragraphs>88</Paragraphs>
  <Slides>10</Slides>
  <Notes>5</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9" baseType="lpstr">
      <vt:lpstr>ＭＳ Ｐゴシック</vt:lpstr>
      <vt:lpstr>Arial</vt:lpstr>
      <vt:lpstr>Calibri</vt:lpstr>
      <vt:lpstr>Calibri Light</vt:lpstr>
      <vt:lpstr>Times New Roman</vt:lpstr>
      <vt:lpstr>VNI-Times</vt:lpstr>
      <vt:lpstr>Wingdings</vt:lpstr>
      <vt:lpstr>Office Theme</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RMS_sfi</dc:creator>
  <cp:keywords/>
  <cp:lastModifiedBy>hua hoang anh</cp:lastModifiedBy>
  <cp:revision>437</cp:revision>
  <cp:lastPrinted>2017-08-02T08:07:38Z</cp:lastPrinted>
  <dcterms:created xsi:type="dcterms:W3CDTF">2016-06-16T05:19:52Z</dcterms:created>
  <dcterms:modified xsi:type="dcterms:W3CDTF">2022-03-24T09:14:45Z</dcterms:modified>
  <cp:contentType>Hình ảnh</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0x0101020077644EEAF21AE34CB53BD5F58E049D07</vt:lpwstr>
  </property>
</Properties>
</file>